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3"/>
  </p:notesMasterIdLst>
  <p:sldIdLst>
    <p:sldId id="256" r:id="rId3"/>
    <p:sldId id="257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</p:sldIdLst>
  <p:sldSz cx="9144000" cy="5143500" type="screen16x9"/>
  <p:notesSz cx="6858000" cy="9144000"/>
  <p:embeddedFontLst>
    <p:embeddedFont>
      <p:font typeface="Angsana New" panose="02020603050405020304" pitchFamily="18" charset="-34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Didact Gothic" panose="00000500000000000000" pitchFamily="2" charset="0"/>
      <p:regular r:id="rId22"/>
    </p:embeddedFont>
    <p:embeddedFont>
      <p:font typeface="Spline Sans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7939D-13DB-4065-876A-104546D34F83}" v="1172" dt="2025-11-19T10:11:31.217"/>
  </p1510:revLst>
</p1510:revInfo>
</file>

<file path=ppt/tableStyles.xml><?xml version="1.0" encoding="utf-8"?>
<a:tblStyleLst xmlns:a="http://schemas.openxmlformats.org/drawingml/2006/main" def="{6EBE5D10-62D4-4909-BF62-F32D3A5B3674}">
  <a:tblStyle styleId="{6EBE5D10-62D4-4909-BF62-F32D3A5B36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651D1D-8C67-45AD-A86B-948EB5A5263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1914699" y="-2396091"/>
            <a:ext cx="13208322" cy="9416875"/>
            <a:chOff x="-1914699" y="-2396091"/>
            <a:chExt cx="13208322" cy="9416875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35000"/>
            </a:blip>
            <a:srcRect t="21531" r="35732" b="15233"/>
            <a:stretch/>
          </p:blipFill>
          <p:spPr>
            <a:xfrm>
              <a:off x="1839876" y="488499"/>
              <a:ext cx="8422149" cy="5698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-1743575" y="-1073070"/>
              <a:ext cx="4668227" cy="305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4211150" y="-968325"/>
              <a:ext cx="6124636" cy="4838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454200" y="2557425"/>
              <a:ext cx="5348623" cy="349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378425" y="3400175"/>
              <a:ext cx="4416773" cy="2889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4826050" y="-2048650"/>
              <a:ext cx="6124636" cy="4838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rot="500098" flipH="1">
              <a:off x="6238013" y="-1637207"/>
              <a:ext cx="4385530" cy="3243516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rot="500098" flipH="1">
              <a:off x="6467088" y="-1866282"/>
              <a:ext cx="4385530" cy="3243516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500098" flipH="1">
              <a:off x="6696163" y="-2095357"/>
              <a:ext cx="4385530" cy="3243516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10800000" flipH="1">
              <a:off x="-1601249" y="3103524"/>
              <a:ext cx="4383561" cy="3242060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10800000" flipH="1">
              <a:off x="-1757974" y="3441124"/>
              <a:ext cx="4383561" cy="3242060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 rot="10800000" flipH="1">
              <a:off x="-1914699" y="3778724"/>
              <a:ext cx="4383561" cy="3242060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1396913" y="1431450"/>
            <a:ext cx="6350100" cy="18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396988" y="3236250"/>
            <a:ext cx="635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>
            <a:off x="265397" y="161080"/>
            <a:ext cx="8591327" cy="4829996"/>
            <a:chOff x="265397" y="161080"/>
            <a:chExt cx="8591327" cy="4829996"/>
          </a:xfrm>
        </p:grpSpPr>
        <p:sp>
          <p:nvSpPr>
            <p:cNvPr id="26" name="Google Shape;26;p2"/>
            <p:cNvSpPr/>
            <p:nvPr/>
          </p:nvSpPr>
          <p:spPr>
            <a:xfrm>
              <a:off x="8712748" y="2073539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86959" y="1438534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65397" y="1425171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5553" y="1139565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30679" y="4932827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567081" y="259575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331912" y="161080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41321" y="239175"/>
              <a:ext cx="65668" cy="65668"/>
            </a:xfrm>
            <a:custGeom>
              <a:avLst/>
              <a:gdLst/>
              <a:ahLst/>
              <a:cxnLst/>
              <a:rect l="l" t="t" r="r" b="b"/>
              <a:pathLst>
                <a:path w="52958" h="52958" extrusionOk="0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252750" y="1682413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867820" y="162985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966515" y="347482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098185" y="4444972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41143" y="3441514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395791" y="4896598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11"/>
          <p:cNvGrpSpPr/>
          <p:nvPr/>
        </p:nvGrpSpPr>
        <p:grpSpPr>
          <a:xfrm>
            <a:off x="-1551877" y="-2179951"/>
            <a:ext cx="12714026" cy="8992001"/>
            <a:chOff x="-1551877" y="-2179951"/>
            <a:chExt cx="12714026" cy="8992001"/>
          </a:xfrm>
        </p:grpSpPr>
        <p:pic>
          <p:nvPicPr>
            <p:cNvPr id="210" name="Google Shape;210;p11"/>
            <p:cNvPicPr preferRelativeResize="0"/>
            <p:nvPr/>
          </p:nvPicPr>
          <p:blipFill rotWithShape="1">
            <a:blip r:embed="rId3">
              <a:alphaModFix amt="35000"/>
            </a:blip>
            <a:srcRect t="21531" r="35732" b="15233"/>
            <a:stretch/>
          </p:blipFill>
          <p:spPr>
            <a:xfrm>
              <a:off x="1422125" y="279250"/>
              <a:ext cx="7921777" cy="5360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5019899" y="1660799"/>
              <a:ext cx="6201052" cy="3437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1284277" y="-1505701"/>
              <a:ext cx="5854152" cy="5513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5415874" y="1992549"/>
              <a:ext cx="6201052" cy="3437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1551877" y="-2179951"/>
              <a:ext cx="5854152" cy="5513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11"/>
            <p:cNvSpPr/>
            <p:nvPr/>
          </p:nvSpPr>
          <p:spPr>
            <a:xfrm rot="5400000" flipH="1">
              <a:off x="6948906" y="1781731"/>
              <a:ext cx="4435306" cy="3280331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1"/>
            <p:cNvSpPr/>
            <p:nvPr/>
          </p:nvSpPr>
          <p:spPr>
            <a:xfrm rot="5400000" flipH="1">
              <a:off x="7304331" y="2137131"/>
              <a:ext cx="4435306" cy="3280331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11"/>
          <p:cNvSpPr txBox="1">
            <a:spLocks noGrp="1"/>
          </p:cNvSpPr>
          <p:nvPr>
            <p:ph type="title" hasCustomPrompt="1"/>
          </p:nvPr>
        </p:nvSpPr>
        <p:spPr>
          <a:xfrm>
            <a:off x="1617600" y="1815750"/>
            <a:ext cx="5908800" cy="10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>
            <a:spLocks noGrp="1"/>
          </p:cNvSpPr>
          <p:nvPr>
            <p:ph type="subTitle" idx="1"/>
          </p:nvPr>
        </p:nvSpPr>
        <p:spPr>
          <a:xfrm>
            <a:off x="1617600" y="2830650"/>
            <a:ext cx="5908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19" name="Google Shape;219;p11"/>
          <p:cNvGrpSpPr/>
          <p:nvPr/>
        </p:nvGrpSpPr>
        <p:grpSpPr>
          <a:xfrm>
            <a:off x="274848" y="86822"/>
            <a:ext cx="8398960" cy="4899897"/>
            <a:chOff x="274848" y="86822"/>
            <a:chExt cx="8398960" cy="4899897"/>
          </a:xfrm>
        </p:grpSpPr>
        <p:sp>
          <p:nvSpPr>
            <p:cNvPr id="220" name="Google Shape;220;p11"/>
            <p:cNvSpPr/>
            <p:nvPr/>
          </p:nvSpPr>
          <p:spPr>
            <a:xfrm>
              <a:off x="8444411" y="173289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8615559" y="828934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541147" y="3625883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274853" y="484128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6916279" y="4704227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4027281" y="360150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4212162" y="161080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760721" y="173300"/>
              <a:ext cx="65668" cy="65668"/>
            </a:xfrm>
            <a:custGeom>
              <a:avLst/>
              <a:gdLst/>
              <a:ahLst/>
              <a:cxnLst/>
              <a:rect l="l" t="t" r="r" b="b"/>
              <a:pathLst>
                <a:path w="52958" h="52958" extrusionOk="0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3766875" y="4736526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1701270" y="86822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8073465" y="279257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274848" y="4008072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972568" y="4763039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3395791" y="4896598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13"/>
          <p:cNvGrpSpPr/>
          <p:nvPr/>
        </p:nvGrpSpPr>
        <p:grpSpPr>
          <a:xfrm>
            <a:off x="-703392" y="-1575900"/>
            <a:ext cx="11565494" cy="8072514"/>
            <a:chOff x="-703392" y="-1575900"/>
            <a:chExt cx="11565494" cy="8072514"/>
          </a:xfrm>
        </p:grpSpPr>
        <p:pic>
          <p:nvPicPr>
            <p:cNvPr id="238" name="Google Shape;23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192526" y="3320750"/>
              <a:ext cx="4067430" cy="2389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414569" y="3553951"/>
              <a:ext cx="4067430" cy="2389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745488" y="-954136"/>
              <a:ext cx="3111250" cy="245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934472" y="-1249288"/>
              <a:ext cx="3111250" cy="245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13"/>
            <p:cNvSpPr/>
            <p:nvPr/>
          </p:nvSpPr>
          <p:spPr>
            <a:xfrm rot="-10298267">
              <a:off x="7212139" y="3422302"/>
              <a:ext cx="3354754" cy="2481159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3"/>
            <p:cNvSpPr/>
            <p:nvPr/>
          </p:nvSpPr>
          <p:spPr>
            <a:xfrm rot="-10298267">
              <a:off x="7344764" y="3784702"/>
              <a:ext cx="3354754" cy="2481159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3"/>
            <p:cNvSpPr/>
            <p:nvPr/>
          </p:nvSpPr>
          <p:spPr>
            <a:xfrm rot="-5259981" flipH="1">
              <a:off x="-756642" y="-1054806"/>
              <a:ext cx="2360062" cy="1745490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3"/>
            <p:cNvSpPr/>
            <p:nvPr/>
          </p:nvSpPr>
          <p:spPr>
            <a:xfrm rot="-5259981" flipH="1">
              <a:off x="-963352" y="-1220175"/>
              <a:ext cx="2360062" cy="1745490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2" hasCustomPrompt="1"/>
          </p:nvPr>
        </p:nvSpPr>
        <p:spPr>
          <a:xfrm>
            <a:off x="1695875" y="15553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3" hasCustomPrompt="1"/>
          </p:nvPr>
        </p:nvSpPr>
        <p:spPr>
          <a:xfrm>
            <a:off x="1695875" y="2850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5553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850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6" hasCustomPrompt="1"/>
          </p:nvPr>
        </p:nvSpPr>
        <p:spPr>
          <a:xfrm>
            <a:off x="6713425" y="155530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7" hasCustomPrompt="1"/>
          </p:nvPr>
        </p:nvSpPr>
        <p:spPr>
          <a:xfrm>
            <a:off x="6713425" y="2850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 sz="30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1"/>
          </p:nvPr>
        </p:nvSpPr>
        <p:spPr>
          <a:xfrm>
            <a:off x="910475" y="192670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8"/>
          </p:nvPr>
        </p:nvSpPr>
        <p:spPr>
          <a:xfrm>
            <a:off x="3419250" y="192670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9"/>
          </p:nvPr>
        </p:nvSpPr>
        <p:spPr>
          <a:xfrm>
            <a:off x="5928025" y="192670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13"/>
          </p:nvPr>
        </p:nvSpPr>
        <p:spPr>
          <a:xfrm>
            <a:off x="910475" y="32222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subTitle" idx="14"/>
          </p:nvPr>
        </p:nvSpPr>
        <p:spPr>
          <a:xfrm>
            <a:off x="3419250" y="32222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subTitle" idx="15"/>
          </p:nvPr>
        </p:nvSpPr>
        <p:spPr>
          <a:xfrm>
            <a:off x="5928025" y="32222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grpSp>
        <p:nvGrpSpPr>
          <p:cNvPr id="259" name="Google Shape;259;p13"/>
          <p:cNvGrpSpPr/>
          <p:nvPr/>
        </p:nvGrpSpPr>
        <p:grpSpPr>
          <a:xfrm>
            <a:off x="260448" y="204608"/>
            <a:ext cx="8644118" cy="4744034"/>
            <a:chOff x="260448" y="204608"/>
            <a:chExt cx="8644118" cy="4744034"/>
          </a:xfrm>
        </p:grpSpPr>
        <p:sp>
          <p:nvSpPr>
            <p:cNvPr id="260" name="Google Shape;260;p13"/>
            <p:cNvSpPr/>
            <p:nvPr/>
          </p:nvSpPr>
          <p:spPr>
            <a:xfrm>
              <a:off x="8611661" y="730414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8654534" y="530859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620428" y="4763040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8846317" y="2936627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3567081" y="259575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8553450" y="3158713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1186249" y="4770688"/>
              <a:ext cx="185854" cy="170313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8394215" y="204608"/>
              <a:ext cx="260308" cy="238770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260448" y="4285922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341143" y="1753914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982791" y="4715148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14"/>
          <p:cNvGrpSpPr/>
          <p:nvPr/>
        </p:nvGrpSpPr>
        <p:grpSpPr>
          <a:xfrm>
            <a:off x="145232" y="117617"/>
            <a:ext cx="8907392" cy="4910575"/>
            <a:chOff x="145232" y="117617"/>
            <a:chExt cx="8907392" cy="4910575"/>
          </a:xfrm>
        </p:grpSpPr>
        <p:sp>
          <p:nvSpPr>
            <p:cNvPr id="274" name="Google Shape;274;p14"/>
            <p:cNvSpPr/>
            <p:nvPr/>
          </p:nvSpPr>
          <p:spPr>
            <a:xfrm rot="10800000" flipH="1">
              <a:off x="8807123" y="2404267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4"/>
            <p:cNvSpPr/>
            <p:nvPr/>
          </p:nvSpPr>
          <p:spPr>
            <a:xfrm rot="10800000" flipH="1">
              <a:off x="8005959" y="4907310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 rot="10800000" flipH="1">
              <a:off x="464634" y="4399126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4"/>
            <p:cNvSpPr/>
            <p:nvPr/>
          </p:nvSpPr>
          <p:spPr>
            <a:xfrm rot="10800000" flipH="1">
              <a:off x="1487928" y="4816063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4"/>
            <p:cNvSpPr/>
            <p:nvPr/>
          </p:nvSpPr>
          <p:spPr>
            <a:xfrm rot="10800000" flipH="1">
              <a:off x="7830679" y="117617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4"/>
            <p:cNvSpPr/>
            <p:nvPr/>
          </p:nvSpPr>
          <p:spPr>
            <a:xfrm rot="10800000" flipH="1">
              <a:off x="3567081" y="4788397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 rot="10800000" flipH="1">
              <a:off x="957150" y="4699416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4"/>
            <p:cNvSpPr/>
            <p:nvPr/>
          </p:nvSpPr>
          <p:spPr>
            <a:xfrm rot="10800000" flipH="1">
              <a:off x="450096" y="567100"/>
              <a:ext cx="65668" cy="65668"/>
            </a:xfrm>
            <a:custGeom>
              <a:avLst/>
              <a:gdLst/>
              <a:ahLst/>
              <a:cxnLst/>
              <a:rect l="l" t="t" r="r" b="b"/>
              <a:pathLst>
                <a:path w="52958" h="52958" extrusionOk="0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4"/>
            <p:cNvSpPr/>
            <p:nvPr/>
          </p:nvSpPr>
          <p:spPr>
            <a:xfrm flipH="1">
              <a:off x="7552750" y="4789562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 flipH="1">
              <a:off x="255370" y="175878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 flipH="1">
              <a:off x="8951103" y="3669118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 flipH="1">
              <a:off x="8705610" y="865450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4"/>
            <p:cNvSpPr/>
            <p:nvPr/>
          </p:nvSpPr>
          <p:spPr>
            <a:xfrm rot="10800000" flipH="1">
              <a:off x="145232" y="851445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4"/>
            <p:cNvSpPr/>
            <p:nvPr/>
          </p:nvSpPr>
          <p:spPr>
            <a:xfrm rot="10800000" flipH="1">
              <a:off x="8705591" y="494449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14"/>
          <p:cNvGrpSpPr/>
          <p:nvPr/>
        </p:nvGrpSpPr>
        <p:grpSpPr>
          <a:xfrm>
            <a:off x="-949771" y="2634830"/>
            <a:ext cx="11056937" cy="4073572"/>
            <a:chOff x="-949771" y="2634830"/>
            <a:chExt cx="11056937" cy="4073572"/>
          </a:xfrm>
        </p:grpSpPr>
        <p:grpSp>
          <p:nvGrpSpPr>
            <p:cNvPr id="290" name="Google Shape;290;p14"/>
            <p:cNvGrpSpPr/>
            <p:nvPr/>
          </p:nvGrpSpPr>
          <p:grpSpPr>
            <a:xfrm>
              <a:off x="-949771" y="2634830"/>
              <a:ext cx="11056937" cy="3890181"/>
              <a:chOff x="-949771" y="2634830"/>
              <a:chExt cx="11056937" cy="3890181"/>
            </a:xfrm>
          </p:grpSpPr>
          <p:pic>
            <p:nvPicPr>
              <p:cNvPr id="291" name="Google Shape;291;p1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7113879" y="3440743"/>
                <a:ext cx="3617249" cy="20054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5400000">
                <a:off x="-893357" y="3180498"/>
                <a:ext cx="3213174" cy="30263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" name="Google Shape;293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5400000">
                <a:off x="-1043182" y="3405248"/>
                <a:ext cx="3213174" cy="30263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1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7295829" y="3547768"/>
                <a:ext cx="3617249" cy="20054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5" name="Google Shape;295;p14"/>
            <p:cNvSpPr/>
            <p:nvPr/>
          </p:nvSpPr>
          <p:spPr>
            <a:xfrm rot="-5400000">
              <a:off x="-1342001" y="3692874"/>
              <a:ext cx="3466931" cy="2564125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15"/>
          <p:cNvGrpSpPr/>
          <p:nvPr/>
        </p:nvGrpSpPr>
        <p:grpSpPr>
          <a:xfrm>
            <a:off x="124840" y="49599"/>
            <a:ext cx="8683328" cy="4979617"/>
            <a:chOff x="124840" y="49599"/>
            <a:chExt cx="8683328" cy="4979617"/>
          </a:xfrm>
        </p:grpSpPr>
        <p:sp>
          <p:nvSpPr>
            <p:cNvPr id="299" name="Google Shape;299;p15"/>
            <p:cNvSpPr/>
            <p:nvPr/>
          </p:nvSpPr>
          <p:spPr>
            <a:xfrm rot="10800000">
              <a:off x="320244" y="3462592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5"/>
            <p:cNvSpPr/>
            <p:nvPr/>
          </p:nvSpPr>
          <p:spPr>
            <a:xfrm rot="10800000">
              <a:off x="1334235" y="4907310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5"/>
            <p:cNvSpPr/>
            <p:nvPr/>
          </p:nvSpPr>
          <p:spPr>
            <a:xfrm rot="10800000">
              <a:off x="8567349" y="4266501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5"/>
            <p:cNvSpPr/>
            <p:nvPr/>
          </p:nvSpPr>
          <p:spPr>
            <a:xfrm rot="10800000">
              <a:off x="7603338" y="4843613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5"/>
            <p:cNvSpPr/>
            <p:nvPr/>
          </p:nvSpPr>
          <p:spPr>
            <a:xfrm rot="10800000">
              <a:off x="1537764" y="243555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5"/>
            <p:cNvSpPr/>
            <p:nvPr/>
          </p:nvSpPr>
          <p:spPr>
            <a:xfrm rot="10800000">
              <a:off x="7051040" y="4766447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 rot="10800000">
              <a:off x="8718046" y="2526679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5"/>
            <p:cNvSpPr/>
            <p:nvPr/>
          </p:nvSpPr>
          <p:spPr>
            <a:xfrm rot="10800000">
              <a:off x="8730279" y="338500"/>
              <a:ext cx="65668" cy="65668"/>
            </a:xfrm>
            <a:custGeom>
              <a:avLst/>
              <a:gdLst/>
              <a:ahLst/>
              <a:cxnLst/>
              <a:rect l="l" t="t" r="r" b="b"/>
              <a:pathLst>
                <a:path w="52958" h="52958" extrusionOk="0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755136" y="4756412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124840" y="3669118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8076993" y="113650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5"/>
            <p:cNvSpPr/>
            <p:nvPr/>
          </p:nvSpPr>
          <p:spPr>
            <a:xfrm rot="10800000">
              <a:off x="8519598" y="638578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5"/>
            <p:cNvSpPr/>
            <p:nvPr/>
          </p:nvSpPr>
          <p:spPr>
            <a:xfrm rot="10800000">
              <a:off x="1765405" y="49599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15"/>
          <p:cNvGrpSpPr/>
          <p:nvPr/>
        </p:nvGrpSpPr>
        <p:grpSpPr>
          <a:xfrm>
            <a:off x="-1924851" y="-796202"/>
            <a:ext cx="12464027" cy="7163990"/>
            <a:chOff x="-1924851" y="-796202"/>
            <a:chExt cx="12464027" cy="7163990"/>
          </a:xfrm>
        </p:grpSpPr>
        <p:grpSp>
          <p:nvGrpSpPr>
            <p:cNvPr id="314" name="Google Shape;314;p15"/>
            <p:cNvGrpSpPr/>
            <p:nvPr/>
          </p:nvGrpSpPr>
          <p:grpSpPr>
            <a:xfrm>
              <a:off x="-1924851" y="-796202"/>
              <a:ext cx="12126984" cy="7163990"/>
              <a:chOff x="-1924851" y="-796202"/>
              <a:chExt cx="12126984" cy="7163990"/>
            </a:xfrm>
          </p:grpSpPr>
          <p:pic>
            <p:nvPicPr>
              <p:cNvPr id="315" name="Google Shape;315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 flipH="1">
                <a:off x="-1871488" y="-517790"/>
                <a:ext cx="3686200" cy="3471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Google Shape;316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5399995">
                <a:off x="7083075" y="3323657"/>
                <a:ext cx="3627602" cy="2011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" name="Google Shape;317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5399995">
                <a:off x="7382725" y="3548382"/>
                <a:ext cx="3627602" cy="2011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" name="Google Shape;318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 flipH="1">
                <a:off x="-2032013" y="-689040"/>
                <a:ext cx="3686200" cy="34718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9" name="Google Shape;319;p15"/>
            <p:cNvSpPr/>
            <p:nvPr/>
          </p:nvSpPr>
          <p:spPr>
            <a:xfrm rot="5400000" flipH="1">
              <a:off x="7504358" y="3313733"/>
              <a:ext cx="3489108" cy="2580527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16"/>
          <p:cNvGrpSpPr/>
          <p:nvPr/>
        </p:nvGrpSpPr>
        <p:grpSpPr>
          <a:xfrm>
            <a:off x="-521751" y="-666700"/>
            <a:ext cx="10806150" cy="7386269"/>
            <a:chOff x="-521751" y="-666700"/>
            <a:chExt cx="10806150" cy="7386269"/>
          </a:xfrm>
        </p:grpSpPr>
        <p:pic>
          <p:nvPicPr>
            <p:cNvPr id="323" name="Google Shape;32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977673" y="3736827"/>
              <a:ext cx="3187205" cy="1512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260497" y="3958622"/>
              <a:ext cx="3187205" cy="1512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28901" y="-59550"/>
              <a:ext cx="2725100" cy="151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16"/>
            <p:cNvSpPr/>
            <p:nvPr/>
          </p:nvSpPr>
          <p:spPr>
            <a:xfrm rot="4895319" flipH="1">
              <a:off x="7292219" y="3872652"/>
              <a:ext cx="2981550" cy="2205140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 rot="4895319" flipH="1">
              <a:off x="7484844" y="3980977"/>
              <a:ext cx="2981550" cy="2205140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329" name="Google Shape;329;p16"/>
          <p:cNvSpPr txBox="1">
            <a:spLocks noGrp="1"/>
          </p:cNvSpPr>
          <p:nvPr>
            <p:ph type="subTitle" idx="1"/>
          </p:nvPr>
        </p:nvSpPr>
        <p:spPr>
          <a:xfrm>
            <a:off x="765400" y="2639075"/>
            <a:ext cx="2415300" cy="15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6"/>
          <p:cNvSpPr txBox="1">
            <a:spLocks noGrp="1"/>
          </p:cNvSpPr>
          <p:nvPr>
            <p:ph type="subTitle" idx="2"/>
          </p:nvPr>
        </p:nvSpPr>
        <p:spPr>
          <a:xfrm>
            <a:off x="3364344" y="2639075"/>
            <a:ext cx="2415300" cy="15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6"/>
          <p:cNvSpPr txBox="1">
            <a:spLocks noGrp="1"/>
          </p:cNvSpPr>
          <p:nvPr>
            <p:ph type="subTitle" idx="3"/>
          </p:nvPr>
        </p:nvSpPr>
        <p:spPr>
          <a:xfrm>
            <a:off x="5963295" y="2639075"/>
            <a:ext cx="2415300" cy="15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6"/>
          <p:cNvSpPr txBox="1">
            <a:spLocks noGrp="1"/>
          </p:cNvSpPr>
          <p:nvPr>
            <p:ph type="subTitle" idx="4"/>
          </p:nvPr>
        </p:nvSpPr>
        <p:spPr>
          <a:xfrm>
            <a:off x="765408" y="2234975"/>
            <a:ext cx="24153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333" name="Google Shape;333;p16"/>
          <p:cNvSpPr txBox="1">
            <a:spLocks noGrp="1"/>
          </p:cNvSpPr>
          <p:nvPr>
            <p:ph type="subTitle" idx="5"/>
          </p:nvPr>
        </p:nvSpPr>
        <p:spPr>
          <a:xfrm>
            <a:off x="3364350" y="2234975"/>
            <a:ext cx="24153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334" name="Google Shape;334;p16"/>
          <p:cNvSpPr txBox="1">
            <a:spLocks noGrp="1"/>
          </p:cNvSpPr>
          <p:nvPr>
            <p:ph type="subTitle" idx="6"/>
          </p:nvPr>
        </p:nvSpPr>
        <p:spPr>
          <a:xfrm>
            <a:off x="5963292" y="2234975"/>
            <a:ext cx="24153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grpSp>
        <p:nvGrpSpPr>
          <p:cNvPr id="335" name="Google Shape;335;p16"/>
          <p:cNvGrpSpPr/>
          <p:nvPr/>
        </p:nvGrpSpPr>
        <p:grpSpPr>
          <a:xfrm>
            <a:off x="103438" y="239175"/>
            <a:ext cx="8979750" cy="4624926"/>
            <a:chOff x="103438" y="239175"/>
            <a:chExt cx="8979750" cy="4624926"/>
          </a:xfrm>
        </p:grpSpPr>
        <p:sp>
          <p:nvSpPr>
            <p:cNvPr id="336" name="Google Shape;336;p16"/>
            <p:cNvSpPr/>
            <p:nvPr/>
          </p:nvSpPr>
          <p:spPr>
            <a:xfrm>
              <a:off x="8712748" y="2073539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8596309" y="361397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482559" y="793058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8108929" y="4763027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2700206" y="304850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1723946" y="239175"/>
              <a:ext cx="65668" cy="65668"/>
            </a:xfrm>
            <a:custGeom>
              <a:avLst/>
              <a:gdLst/>
              <a:ahLst/>
              <a:cxnLst/>
              <a:rect l="l" t="t" r="r" b="b"/>
              <a:pathLst>
                <a:path w="52958" h="52958" extrusionOk="0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103438" y="1081388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8737778" y="539507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79735" y="4444960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434818" y="4225164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8993066" y="2715273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745779" y="4805852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17"/>
          <p:cNvGrpSpPr/>
          <p:nvPr/>
        </p:nvGrpSpPr>
        <p:grpSpPr>
          <a:xfrm>
            <a:off x="-522075" y="-1277745"/>
            <a:ext cx="10337529" cy="6718692"/>
            <a:chOff x="-522075" y="-1277745"/>
            <a:chExt cx="10337529" cy="6718692"/>
          </a:xfrm>
        </p:grpSpPr>
        <p:grpSp>
          <p:nvGrpSpPr>
            <p:cNvPr id="351" name="Google Shape;351;p17"/>
            <p:cNvGrpSpPr/>
            <p:nvPr/>
          </p:nvGrpSpPr>
          <p:grpSpPr>
            <a:xfrm>
              <a:off x="-522075" y="-891250"/>
              <a:ext cx="10147199" cy="6332197"/>
              <a:chOff x="-522075" y="-891250"/>
              <a:chExt cx="10147199" cy="6332197"/>
            </a:xfrm>
          </p:grpSpPr>
          <p:pic>
            <p:nvPicPr>
              <p:cNvPr id="352" name="Google Shape;352;p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-522075" y="3489097"/>
                <a:ext cx="2470600" cy="1951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" name="Google Shape;353;p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7226673" y="-470588"/>
                <a:ext cx="2144901" cy="2020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4" name="Google Shape;354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5400000" flipH="1">
                <a:off x="7685873" y="-508898"/>
                <a:ext cx="2321603" cy="15568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5" name="Google Shape;355;p17"/>
            <p:cNvGrpSpPr/>
            <p:nvPr/>
          </p:nvGrpSpPr>
          <p:grpSpPr>
            <a:xfrm>
              <a:off x="7967351" y="-1277745"/>
              <a:ext cx="1848103" cy="2338968"/>
              <a:chOff x="7967351" y="-1277745"/>
              <a:chExt cx="1848103" cy="2338968"/>
            </a:xfrm>
          </p:grpSpPr>
          <p:sp>
            <p:nvSpPr>
              <p:cNvPr id="356" name="Google Shape;356;p17"/>
              <p:cNvSpPr/>
              <p:nvPr/>
            </p:nvSpPr>
            <p:spPr>
              <a:xfrm rot="5245598">
                <a:off x="7753725" y="-689047"/>
                <a:ext cx="1975704" cy="1461221"/>
              </a:xfrm>
              <a:custGeom>
                <a:avLst/>
                <a:gdLst/>
                <a:ahLst/>
                <a:cxnLst/>
                <a:rect l="l" t="t" r="r" b="b"/>
                <a:pathLst>
                  <a:path w="2956871" h="2186887" extrusionOk="0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17"/>
              <p:cNvSpPr/>
              <p:nvPr/>
            </p:nvSpPr>
            <p:spPr>
              <a:xfrm rot="5245598">
                <a:off x="7903550" y="-838872"/>
                <a:ext cx="1975704" cy="1461221"/>
              </a:xfrm>
              <a:custGeom>
                <a:avLst/>
                <a:gdLst/>
                <a:ahLst/>
                <a:cxnLst/>
                <a:rect l="l" t="t" r="r" b="b"/>
                <a:pathLst>
                  <a:path w="2956871" h="2186887" extrusionOk="0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17"/>
              <p:cNvSpPr/>
              <p:nvPr/>
            </p:nvSpPr>
            <p:spPr>
              <a:xfrm rot="5245598">
                <a:off x="8053375" y="-988697"/>
                <a:ext cx="1975704" cy="1461221"/>
              </a:xfrm>
              <a:custGeom>
                <a:avLst/>
                <a:gdLst/>
                <a:ahLst/>
                <a:cxnLst/>
                <a:rect l="l" t="t" r="r" b="b"/>
                <a:pathLst>
                  <a:path w="2956871" h="2186887" extrusionOk="0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9" name="Google Shape;359;p17"/>
          <p:cNvGrpSpPr/>
          <p:nvPr/>
        </p:nvGrpSpPr>
        <p:grpSpPr>
          <a:xfrm>
            <a:off x="265393" y="150232"/>
            <a:ext cx="8776937" cy="4840844"/>
            <a:chOff x="265393" y="150232"/>
            <a:chExt cx="8776937" cy="4840844"/>
          </a:xfrm>
        </p:grpSpPr>
        <p:sp>
          <p:nvSpPr>
            <p:cNvPr id="360" name="Google Shape;360;p17"/>
            <p:cNvSpPr/>
            <p:nvPr/>
          </p:nvSpPr>
          <p:spPr>
            <a:xfrm>
              <a:off x="8712748" y="2073539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8386959" y="1438534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13134" y="3812721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8856728" y="3627115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830679" y="4932827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4252031" y="239200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6039587" y="224493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450996" y="357675"/>
              <a:ext cx="65668" cy="65668"/>
            </a:xfrm>
            <a:custGeom>
              <a:avLst/>
              <a:gdLst/>
              <a:ahLst/>
              <a:cxnLst/>
              <a:rect l="l" t="t" r="r" b="b"/>
              <a:pathLst>
                <a:path w="52958" h="52958" extrusionOk="0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1948525" y="4748088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745720" y="150235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5747790" y="150232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8585860" y="3920572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265393" y="539489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8739678" y="4419960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7"/>
          <p:cNvSpPr txBox="1">
            <a:spLocks noGrp="1"/>
          </p:cNvSpPr>
          <p:nvPr>
            <p:ph type="subTitle" idx="1"/>
          </p:nvPr>
        </p:nvSpPr>
        <p:spPr>
          <a:xfrm>
            <a:off x="796250" y="1748900"/>
            <a:ext cx="3656700" cy="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17"/>
          <p:cNvSpPr txBox="1">
            <a:spLocks noGrp="1"/>
          </p:cNvSpPr>
          <p:nvPr>
            <p:ph type="subTitle" idx="2"/>
          </p:nvPr>
        </p:nvSpPr>
        <p:spPr>
          <a:xfrm>
            <a:off x="4691060" y="1748900"/>
            <a:ext cx="3656700" cy="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17"/>
          <p:cNvSpPr txBox="1">
            <a:spLocks noGrp="1"/>
          </p:cNvSpPr>
          <p:nvPr>
            <p:ph type="subTitle" idx="3"/>
          </p:nvPr>
        </p:nvSpPr>
        <p:spPr>
          <a:xfrm>
            <a:off x="796250" y="3489100"/>
            <a:ext cx="3656700" cy="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7"/>
          <p:cNvSpPr txBox="1">
            <a:spLocks noGrp="1"/>
          </p:cNvSpPr>
          <p:nvPr>
            <p:ph type="subTitle" idx="4"/>
          </p:nvPr>
        </p:nvSpPr>
        <p:spPr>
          <a:xfrm>
            <a:off x="4691060" y="3489100"/>
            <a:ext cx="3656700" cy="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7"/>
          <p:cNvSpPr txBox="1">
            <a:spLocks noGrp="1"/>
          </p:cNvSpPr>
          <p:nvPr>
            <p:ph type="subTitle" idx="5"/>
          </p:nvPr>
        </p:nvSpPr>
        <p:spPr>
          <a:xfrm>
            <a:off x="796240" y="1386225"/>
            <a:ext cx="36567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380" name="Google Shape;380;p17"/>
          <p:cNvSpPr txBox="1">
            <a:spLocks noGrp="1"/>
          </p:cNvSpPr>
          <p:nvPr>
            <p:ph type="subTitle" idx="6"/>
          </p:nvPr>
        </p:nvSpPr>
        <p:spPr>
          <a:xfrm>
            <a:off x="796240" y="3126525"/>
            <a:ext cx="36567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7"/>
          </p:nvPr>
        </p:nvSpPr>
        <p:spPr>
          <a:xfrm>
            <a:off x="4691033" y="1386225"/>
            <a:ext cx="36567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382" name="Google Shape;382;p17"/>
          <p:cNvSpPr txBox="1">
            <a:spLocks noGrp="1"/>
          </p:cNvSpPr>
          <p:nvPr>
            <p:ph type="subTitle" idx="8"/>
          </p:nvPr>
        </p:nvSpPr>
        <p:spPr>
          <a:xfrm>
            <a:off x="4691033" y="3126525"/>
            <a:ext cx="3656700" cy="4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18"/>
          <p:cNvGrpSpPr/>
          <p:nvPr/>
        </p:nvGrpSpPr>
        <p:grpSpPr>
          <a:xfrm>
            <a:off x="7804636" y="2934703"/>
            <a:ext cx="2725014" cy="3636064"/>
            <a:chOff x="7804636" y="2934703"/>
            <a:chExt cx="2725014" cy="3636064"/>
          </a:xfrm>
        </p:grpSpPr>
        <p:pic>
          <p:nvPicPr>
            <p:cNvPr id="386" name="Google Shape;38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244115" y="3622315"/>
              <a:ext cx="3086223" cy="171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522365" y="3874690"/>
              <a:ext cx="3086223" cy="1710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Google Shape;388;p18"/>
            <p:cNvSpPr/>
            <p:nvPr/>
          </p:nvSpPr>
          <p:spPr>
            <a:xfrm rot="4796359" flipH="1">
              <a:off x="7669063" y="3875621"/>
              <a:ext cx="2792835" cy="2065567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8"/>
            <p:cNvSpPr/>
            <p:nvPr/>
          </p:nvSpPr>
          <p:spPr>
            <a:xfrm rot="4796359" flipH="1">
              <a:off x="7872388" y="3982621"/>
              <a:ext cx="2792835" cy="2065567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18"/>
          <p:cNvSpPr txBox="1">
            <a:spLocks noGrp="1"/>
          </p:cNvSpPr>
          <p:nvPr>
            <p:ph type="subTitle" idx="1"/>
          </p:nvPr>
        </p:nvSpPr>
        <p:spPr>
          <a:xfrm>
            <a:off x="719060" y="1786351"/>
            <a:ext cx="24963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18"/>
          <p:cNvSpPr txBox="1">
            <a:spLocks noGrp="1"/>
          </p:cNvSpPr>
          <p:nvPr>
            <p:ph type="subTitle" idx="2"/>
          </p:nvPr>
        </p:nvSpPr>
        <p:spPr>
          <a:xfrm>
            <a:off x="3322152" y="1786354"/>
            <a:ext cx="24963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18"/>
          <p:cNvSpPr txBox="1">
            <a:spLocks noGrp="1"/>
          </p:cNvSpPr>
          <p:nvPr>
            <p:ph type="subTitle" idx="3"/>
          </p:nvPr>
        </p:nvSpPr>
        <p:spPr>
          <a:xfrm>
            <a:off x="719060" y="3270200"/>
            <a:ext cx="24963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8"/>
          <p:cNvSpPr txBox="1">
            <a:spLocks noGrp="1"/>
          </p:cNvSpPr>
          <p:nvPr>
            <p:ph type="subTitle" idx="4"/>
          </p:nvPr>
        </p:nvSpPr>
        <p:spPr>
          <a:xfrm>
            <a:off x="3322152" y="3270197"/>
            <a:ext cx="24963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18"/>
          <p:cNvSpPr txBox="1">
            <a:spLocks noGrp="1"/>
          </p:cNvSpPr>
          <p:nvPr>
            <p:ph type="subTitle" idx="5"/>
          </p:nvPr>
        </p:nvSpPr>
        <p:spPr>
          <a:xfrm>
            <a:off x="5925244" y="1786354"/>
            <a:ext cx="24963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18"/>
          <p:cNvSpPr txBox="1">
            <a:spLocks noGrp="1"/>
          </p:cNvSpPr>
          <p:nvPr>
            <p:ph type="subTitle" idx="6"/>
          </p:nvPr>
        </p:nvSpPr>
        <p:spPr>
          <a:xfrm>
            <a:off x="5925244" y="3270197"/>
            <a:ext cx="24963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8"/>
          <p:cNvSpPr txBox="1">
            <a:spLocks noGrp="1"/>
          </p:cNvSpPr>
          <p:nvPr>
            <p:ph type="subTitle" idx="7"/>
          </p:nvPr>
        </p:nvSpPr>
        <p:spPr>
          <a:xfrm>
            <a:off x="719060" y="1434675"/>
            <a:ext cx="24963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398" name="Google Shape;398;p18"/>
          <p:cNvSpPr txBox="1">
            <a:spLocks noGrp="1"/>
          </p:cNvSpPr>
          <p:nvPr>
            <p:ph type="subTitle" idx="8"/>
          </p:nvPr>
        </p:nvSpPr>
        <p:spPr>
          <a:xfrm>
            <a:off x="3325350" y="1434675"/>
            <a:ext cx="24948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399" name="Google Shape;399;p18"/>
          <p:cNvSpPr txBox="1">
            <a:spLocks noGrp="1"/>
          </p:cNvSpPr>
          <p:nvPr>
            <p:ph type="subTitle" idx="9"/>
          </p:nvPr>
        </p:nvSpPr>
        <p:spPr>
          <a:xfrm>
            <a:off x="5930139" y="1434675"/>
            <a:ext cx="24948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400" name="Google Shape;400;p18"/>
          <p:cNvSpPr txBox="1">
            <a:spLocks noGrp="1"/>
          </p:cNvSpPr>
          <p:nvPr>
            <p:ph type="subTitle" idx="13"/>
          </p:nvPr>
        </p:nvSpPr>
        <p:spPr>
          <a:xfrm>
            <a:off x="719060" y="2915328"/>
            <a:ext cx="24963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401" name="Google Shape;401;p18"/>
          <p:cNvSpPr txBox="1">
            <a:spLocks noGrp="1"/>
          </p:cNvSpPr>
          <p:nvPr>
            <p:ph type="subTitle" idx="14"/>
          </p:nvPr>
        </p:nvSpPr>
        <p:spPr>
          <a:xfrm>
            <a:off x="3325350" y="2915325"/>
            <a:ext cx="24948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402" name="Google Shape;402;p18"/>
          <p:cNvSpPr txBox="1">
            <a:spLocks noGrp="1"/>
          </p:cNvSpPr>
          <p:nvPr>
            <p:ph type="subTitle" idx="15"/>
          </p:nvPr>
        </p:nvSpPr>
        <p:spPr>
          <a:xfrm>
            <a:off x="5930140" y="2915325"/>
            <a:ext cx="2494800" cy="4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grpSp>
        <p:nvGrpSpPr>
          <p:cNvPr id="403" name="Google Shape;403;p18"/>
          <p:cNvGrpSpPr/>
          <p:nvPr/>
        </p:nvGrpSpPr>
        <p:grpSpPr>
          <a:xfrm>
            <a:off x="180243" y="220907"/>
            <a:ext cx="8871513" cy="4780038"/>
            <a:chOff x="180243" y="220907"/>
            <a:chExt cx="8871513" cy="4780038"/>
          </a:xfrm>
        </p:grpSpPr>
        <p:sp>
          <p:nvSpPr>
            <p:cNvPr id="404" name="Google Shape;404;p18"/>
            <p:cNvSpPr/>
            <p:nvPr/>
          </p:nvSpPr>
          <p:spPr>
            <a:xfrm>
              <a:off x="8647373" y="467501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8690246" y="2934709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227984" y="1168296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311028" y="446678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8044729" y="4701064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8791350" y="2570713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8386957" y="220910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092915" y="220907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355535" y="4592747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180243" y="4385001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1094816" y="4910823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8443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19"/>
          <p:cNvGrpSpPr/>
          <p:nvPr/>
        </p:nvGrpSpPr>
        <p:grpSpPr>
          <a:xfrm>
            <a:off x="263503" y="183375"/>
            <a:ext cx="8795421" cy="4699295"/>
            <a:chOff x="263503" y="183375"/>
            <a:chExt cx="8795421" cy="4699295"/>
          </a:xfrm>
        </p:grpSpPr>
        <p:sp>
          <p:nvSpPr>
            <p:cNvPr id="418" name="Google Shape;418;p19"/>
            <p:cNvSpPr/>
            <p:nvPr/>
          </p:nvSpPr>
          <p:spPr>
            <a:xfrm>
              <a:off x="8914948" y="4429314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8596309" y="709859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265397" y="1425171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7226403" y="968315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8636554" y="4188452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1814481" y="183375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413212" y="244880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845921" y="467775"/>
              <a:ext cx="65668" cy="65668"/>
            </a:xfrm>
            <a:custGeom>
              <a:avLst/>
              <a:gdLst/>
              <a:ahLst/>
              <a:cxnLst/>
              <a:rect l="l" t="t" r="r" b="b"/>
              <a:pathLst>
                <a:path w="52958" h="52958" extrusionOk="0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8654538" y="915288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263503" y="2373170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8666485" y="3593822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413193" y="2052726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4587391" y="4792548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19"/>
          <p:cNvSpPr txBox="1">
            <a:spLocks noGrp="1"/>
          </p:cNvSpPr>
          <p:nvPr>
            <p:ph type="title" hasCustomPrompt="1"/>
          </p:nvPr>
        </p:nvSpPr>
        <p:spPr>
          <a:xfrm>
            <a:off x="2729850" y="2031753"/>
            <a:ext cx="3684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2" name="Google Shape;432;p19"/>
          <p:cNvSpPr txBox="1">
            <a:spLocks noGrp="1"/>
          </p:cNvSpPr>
          <p:nvPr>
            <p:ph type="subTitle" idx="1"/>
          </p:nvPr>
        </p:nvSpPr>
        <p:spPr>
          <a:xfrm>
            <a:off x="2729849" y="2651264"/>
            <a:ext cx="36843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33" name="Google Shape;433;p19"/>
          <p:cNvSpPr txBox="1">
            <a:spLocks noGrp="1"/>
          </p:cNvSpPr>
          <p:nvPr>
            <p:ph type="title" idx="2" hasCustomPrompt="1"/>
          </p:nvPr>
        </p:nvSpPr>
        <p:spPr>
          <a:xfrm>
            <a:off x="713224" y="768100"/>
            <a:ext cx="3684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4" name="Google Shape;434;p19"/>
          <p:cNvSpPr txBox="1">
            <a:spLocks noGrp="1"/>
          </p:cNvSpPr>
          <p:nvPr>
            <p:ph type="subTitle" idx="3"/>
          </p:nvPr>
        </p:nvSpPr>
        <p:spPr>
          <a:xfrm>
            <a:off x="713224" y="1390629"/>
            <a:ext cx="36843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35" name="Google Shape;435;p19"/>
          <p:cNvSpPr txBox="1">
            <a:spLocks noGrp="1"/>
          </p:cNvSpPr>
          <p:nvPr>
            <p:ph type="title" idx="4" hasCustomPrompt="1"/>
          </p:nvPr>
        </p:nvSpPr>
        <p:spPr>
          <a:xfrm>
            <a:off x="4746476" y="3295405"/>
            <a:ext cx="36843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6" name="Google Shape;436;p19"/>
          <p:cNvSpPr txBox="1">
            <a:spLocks noGrp="1"/>
          </p:cNvSpPr>
          <p:nvPr>
            <p:ph type="subTitle" idx="5"/>
          </p:nvPr>
        </p:nvSpPr>
        <p:spPr>
          <a:xfrm>
            <a:off x="4746475" y="3911900"/>
            <a:ext cx="36843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437" name="Google Shape;437;p19"/>
          <p:cNvGrpSpPr/>
          <p:nvPr/>
        </p:nvGrpSpPr>
        <p:grpSpPr>
          <a:xfrm>
            <a:off x="-1864817" y="-1940902"/>
            <a:ext cx="12059492" cy="8823514"/>
            <a:chOff x="-1864817" y="-1940902"/>
            <a:chExt cx="12059492" cy="8823514"/>
          </a:xfrm>
        </p:grpSpPr>
        <p:pic>
          <p:nvPicPr>
            <p:cNvPr id="438" name="Google Shape;438;p19"/>
            <p:cNvPicPr preferRelativeResize="0"/>
            <p:nvPr/>
          </p:nvPicPr>
          <p:blipFill rotWithShape="1">
            <a:blip r:embed="rId3">
              <a:alphaModFix amt="35000"/>
            </a:blip>
            <a:srcRect t="21531" r="35732" b="15233"/>
            <a:stretch/>
          </p:blipFill>
          <p:spPr>
            <a:xfrm rot="10800000" flipH="1">
              <a:off x="245750" y="-1940902"/>
              <a:ext cx="9604598" cy="64989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9" name="Google Shape;439;p19"/>
            <p:cNvGrpSpPr/>
            <p:nvPr/>
          </p:nvGrpSpPr>
          <p:grpSpPr>
            <a:xfrm>
              <a:off x="-1864817" y="-1218545"/>
              <a:ext cx="12059492" cy="8101157"/>
              <a:chOff x="-1864817" y="-1218545"/>
              <a:chExt cx="12059492" cy="8101157"/>
            </a:xfrm>
          </p:grpSpPr>
          <p:grpSp>
            <p:nvGrpSpPr>
              <p:cNvPr id="440" name="Google Shape;440;p19"/>
              <p:cNvGrpSpPr/>
              <p:nvPr/>
            </p:nvGrpSpPr>
            <p:grpSpPr>
              <a:xfrm>
                <a:off x="-1315977" y="-1146601"/>
                <a:ext cx="11280249" cy="6990174"/>
                <a:chOff x="-1315977" y="-1146601"/>
                <a:chExt cx="11280249" cy="6990174"/>
              </a:xfrm>
            </p:grpSpPr>
            <p:pic>
              <p:nvPicPr>
                <p:cNvPr id="441" name="Google Shape;441;p19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-965377" y="2316573"/>
                  <a:ext cx="5642875" cy="31284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2" name="Google Shape;442;p19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-1315977" y="2715123"/>
                  <a:ext cx="5642875" cy="31284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3" name="Google Shape;443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 flipH="1">
                  <a:off x="5340425" y="-806301"/>
                  <a:ext cx="4441923" cy="4183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4" name="Google Shape;444;p1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 flipH="1">
                  <a:off x="5522350" y="-1146601"/>
                  <a:ext cx="4441923" cy="4183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45" name="Google Shape;445;p19"/>
              <p:cNvGrpSpPr/>
              <p:nvPr/>
            </p:nvGrpSpPr>
            <p:grpSpPr>
              <a:xfrm>
                <a:off x="-1864817" y="-1218545"/>
                <a:ext cx="12059492" cy="8101157"/>
                <a:chOff x="-1864817" y="-1218545"/>
                <a:chExt cx="12059492" cy="8101157"/>
              </a:xfrm>
            </p:grpSpPr>
            <p:grpSp>
              <p:nvGrpSpPr>
                <p:cNvPr id="446" name="Google Shape;446;p19"/>
                <p:cNvGrpSpPr/>
                <p:nvPr/>
              </p:nvGrpSpPr>
              <p:grpSpPr>
                <a:xfrm>
                  <a:off x="-1864817" y="1974873"/>
                  <a:ext cx="6003936" cy="4907739"/>
                  <a:chOff x="-1864817" y="1974873"/>
                  <a:chExt cx="6003936" cy="4907739"/>
                </a:xfrm>
              </p:grpSpPr>
              <p:sp>
                <p:nvSpPr>
                  <p:cNvPr id="447" name="Google Shape;447;p19"/>
                  <p:cNvSpPr/>
                  <p:nvPr/>
                </p:nvSpPr>
                <p:spPr>
                  <a:xfrm rot="10556823" flipH="1">
                    <a:off x="-1542042" y="2165639"/>
                    <a:ext cx="5543211" cy="4099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6871" h="2186887" extrusionOk="0">
                        <a:moveTo>
                          <a:pt x="2952768" y="178044"/>
                        </a:moveTo>
                        <a:cubicBezTo>
                          <a:pt x="2944569" y="304180"/>
                          <a:pt x="2933823" y="432256"/>
                          <a:pt x="2895101" y="553351"/>
                        </a:cubicBezTo>
                        <a:cubicBezTo>
                          <a:pt x="2854994" y="678822"/>
                          <a:pt x="2780985" y="787454"/>
                          <a:pt x="2665042" y="853762"/>
                        </a:cubicBezTo>
                        <a:cubicBezTo>
                          <a:pt x="2600839" y="890490"/>
                          <a:pt x="2529766" y="915418"/>
                          <a:pt x="2458194" y="933366"/>
                        </a:cubicBezTo>
                        <a:cubicBezTo>
                          <a:pt x="2382800" y="952256"/>
                          <a:pt x="2305136" y="962227"/>
                          <a:pt x="2227360" y="961563"/>
                        </a:cubicBezTo>
                        <a:cubicBezTo>
                          <a:pt x="2149473" y="960898"/>
                          <a:pt x="2073194" y="948267"/>
                          <a:pt x="1998464" y="926774"/>
                        </a:cubicBezTo>
                        <a:cubicBezTo>
                          <a:pt x="1925785" y="905890"/>
                          <a:pt x="1854768" y="879134"/>
                          <a:pt x="1781202" y="861241"/>
                        </a:cubicBezTo>
                        <a:cubicBezTo>
                          <a:pt x="1708523" y="843570"/>
                          <a:pt x="1634126" y="836867"/>
                          <a:pt x="1559619" y="845120"/>
                        </a:cubicBezTo>
                        <a:cubicBezTo>
                          <a:pt x="1490540" y="852710"/>
                          <a:pt x="1419301" y="870880"/>
                          <a:pt x="1358643" y="905613"/>
                        </a:cubicBezTo>
                        <a:cubicBezTo>
                          <a:pt x="1304743" y="936468"/>
                          <a:pt x="1265079" y="983222"/>
                          <a:pt x="1247796" y="1043216"/>
                        </a:cubicBezTo>
                        <a:cubicBezTo>
                          <a:pt x="1230623" y="1102711"/>
                          <a:pt x="1233448" y="1165973"/>
                          <a:pt x="1234889" y="1227185"/>
                        </a:cubicBezTo>
                        <a:cubicBezTo>
                          <a:pt x="1236384" y="1291666"/>
                          <a:pt x="1238323" y="1358806"/>
                          <a:pt x="1217107" y="1420628"/>
                        </a:cubicBezTo>
                        <a:cubicBezTo>
                          <a:pt x="1197053" y="1479125"/>
                          <a:pt x="1157335" y="1529868"/>
                          <a:pt x="1107589" y="1566208"/>
                        </a:cubicBezTo>
                        <a:cubicBezTo>
                          <a:pt x="1058841" y="1601827"/>
                          <a:pt x="999900" y="1624263"/>
                          <a:pt x="939352" y="1626921"/>
                        </a:cubicBezTo>
                        <a:cubicBezTo>
                          <a:pt x="872323" y="1629858"/>
                          <a:pt x="807953" y="1605539"/>
                          <a:pt x="743306" y="1591579"/>
                        </a:cubicBezTo>
                        <a:cubicBezTo>
                          <a:pt x="686470" y="1579281"/>
                          <a:pt x="623707" y="1573852"/>
                          <a:pt x="573851" y="1609638"/>
                        </a:cubicBezTo>
                        <a:cubicBezTo>
                          <a:pt x="529922" y="1641158"/>
                          <a:pt x="512251" y="1693285"/>
                          <a:pt x="504661" y="1744748"/>
                        </a:cubicBezTo>
                        <a:cubicBezTo>
                          <a:pt x="496075" y="1802803"/>
                          <a:pt x="499011" y="1862243"/>
                          <a:pt x="487987" y="1919965"/>
                        </a:cubicBezTo>
                        <a:cubicBezTo>
                          <a:pt x="476465" y="1980457"/>
                          <a:pt x="450927" y="2039233"/>
                          <a:pt x="411707" y="2087039"/>
                        </a:cubicBezTo>
                        <a:cubicBezTo>
                          <a:pt x="374204" y="2132741"/>
                          <a:pt x="323185" y="2167806"/>
                          <a:pt x="264354" y="2178553"/>
                        </a:cubicBezTo>
                        <a:cubicBezTo>
                          <a:pt x="189238" y="2192291"/>
                          <a:pt x="113955" y="2168415"/>
                          <a:pt x="38561" y="2172626"/>
                        </a:cubicBezTo>
                        <a:cubicBezTo>
                          <a:pt x="33575" y="2172903"/>
                          <a:pt x="3551" y="2176558"/>
                          <a:pt x="4326" y="2178221"/>
                        </a:cubicBezTo>
                        <a:cubicBezTo>
                          <a:pt x="3828" y="2177112"/>
                          <a:pt x="4714" y="2174066"/>
                          <a:pt x="4770" y="2172903"/>
                        </a:cubicBezTo>
                        <a:lnTo>
                          <a:pt x="6819" y="2149304"/>
                        </a:lnTo>
                        <a:cubicBezTo>
                          <a:pt x="13910" y="2068315"/>
                          <a:pt x="20945" y="1987271"/>
                          <a:pt x="28036" y="1906283"/>
                        </a:cubicBezTo>
                        <a:cubicBezTo>
                          <a:pt x="39946" y="1770064"/>
                          <a:pt x="51801" y="1633846"/>
                          <a:pt x="63711" y="1497628"/>
                        </a:cubicBezTo>
                        <a:cubicBezTo>
                          <a:pt x="77837" y="1335540"/>
                          <a:pt x="92018" y="1173451"/>
                          <a:pt x="106144" y="1011419"/>
                        </a:cubicBezTo>
                        <a:cubicBezTo>
                          <a:pt x="120270" y="849386"/>
                          <a:pt x="133565" y="696992"/>
                          <a:pt x="147303" y="539779"/>
                        </a:cubicBezTo>
                        <a:cubicBezTo>
                          <a:pt x="157939" y="417797"/>
                          <a:pt x="168575" y="295871"/>
                          <a:pt x="179266" y="173890"/>
                        </a:cubicBezTo>
                        <a:lnTo>
                          <a:pt x="189293" y="58832"/>
                        </a:lnTo>
                        <a:lnTo>
                          <a:pt x="192340" y="23601"/>
                        </a:lnTo>
                        <a:cubicBezTo>
                          <a:pt x="192838" y="18006"/>
                          <a:pt x="194833" y="10472"/>
                          <a:pt x="194002" y="4877"/>
                        </a:cubicBezTo>
                        <a:cubicBezTo>
                          <a:pt x="193337" y="778"/>
                          <a:pt x="191841" y="3880"/>
                          <a:pt x="193836" y="4323"/>
                        </a:cubicBezTo>
                        <a:cubicBezTo>
                          <a:pt x="198212" y="5265"/>
                          <a:pt x="203308" y="4932"/>
                          <a:pt x="207795" y="5209"/>
                        </a:cubicBezTo>
                        <a:cubicBezTo>
                          <a:pt x="230286" y="6650"/>
                          <a:pt x="252777" y="8090"/>
                          <a:pt x="275267" y="9530"/>
                        </a:cubicBezTo>
                        <a:cubicBezTo>
                          <a:pt x="365396" y="15291"/>
                          <a:pt x="455470" y="20997"/>
                          <a:pt x="545599" y="26758"/>
                        </a:cubicBezTo>
                        <a:cubicBezTo>
                          <a:pt x="678826" y="35234"/>
                          <a:pt x="812108" y="43765"/>
                          <a:pt x="945335" y="52240"/>
                        </a:cubicBezTo>
                        <a:cubicBezTo>
                          <a:pt x="1104265" y="62378"/>
                          <a:pt x="1263141" y="72515"/>
                          <a:pt x="1422071" y="82597"/>
                        </a:cubicBezTo>
                        <a:cubicBezTo>
                          <a:pt x="1585877" y="93012"/>
                          <a:pt x="1749682" y="103481"/>
                          <a:pt x="1913432" y="113896"/>
                        </a:cubicBezTo>
                        <a:cubicBezTo>
                          <a:pt x="2064995" y="123535"/>
                          <a:pt x="2216558" y="133229"/>
                          <a:pt x="2368121" y="142868"/>
                        </a:cubicBezTo>
                        <a:cubicBezTo>
                          <a:pt x="2486778" y="150402"/>
                          <a:pt x="2605436" y="157991"/>
                          <a:pt x="2724039" y="165525"/>
                        </a:cubicBezTo>
                        <a:cubicBezTo>
                          <a:pt x="2792120" y="169845"/>
                          <a:pt x="2860201" y="174222"/>
                          <a:pt x="2928283" y="178543"/>
                        </a:cubicBezTo>
                        <a:cubicBezTo>
                          <a:pt x="2937091" y="179097"/>
                          <a:pt x="2945899" y="179651"/>
                          <a:pt x="2954707" y="180205"/>
                        </a:cubicBezTo>
                        <a:cubicBezTo>
                          <a:pt x="2957366" y="180371"/>
                          <a:pt x="2957366" y="176216"/>
                          <a:pt x="2954707" y="176050"/>
                        </a:cubicBezTo>
                        <a:cubicBezTo>
                          <a:pt x="2930056" y="174499"/>
                          <a:pt x="2905349" y="172893"/>
                          <a:pt x="2880698" y="171341"/>
                        </a:cubicBezTo>
                        <a:cubicBezTo>
                          <a:pt x="2813558" y="167076"/>
                          <a:pt x="2746474" y="162810"/>
                          <a:pt x="2679334" y="158489"/>
                        </a:cubicBezTo>
                        <a:cubicBezTo>
                          <a:pt x="2580508" y="152175"/>
                          <a:pt x="2481627" y="145915"/>
                          <a:pt x="2382800" y="139600"/>
                        </a:cubicBezTo>
                        <a:cubicBezTo>
                          <a:pt x="2261761" y="131899"/>
                          <a:pt x="2140776" y="124199"/>
                          <a:pt x="2019736" y="116444"/>
                        </a:cubicBezTo>
                        <a:cubicBezTo>
                          <a:pt x="1887174" y="108024"/>
                          <a:pt x="1754557" y="99549"/>
                          <a:pt x="1621995" y="91128"/>
                        </a:cubicBezTo>
                        <a:cubicBezTo>
                          <a:pt x="1488657" y="82653"/>
                          <a:pt x="1355319" y="74122"/>
                          <a:pt x="1221982" y="65646"/>
                        </a:cubicBezTo>
                        <a:cubicBezTo>
                          <a:pt x="1097175" y="57669"/>
                          <a:pt x="972423" y="49747"/>
                          <a:pt x="847617" y="41770"/>
                        </a:cubicBezTo>
                        <a:cubicBezTo>
                          <a:pt x="742199" y="35068"/>
                          <a:pt x="636725" y="28309"/>
                          <a:pt x="531307" y="21607"/>
                        </a:cubicBezTo>
                        <a:cubicBezTo>
                          <a:pt x="455747" y="16787"/>
                          <a:pt x="380187" y="11967"/>
                          <a:pt x="304627" y="7148"/>
                        </a:cubicBezTo>
                        <a:cubicBezTo>
                          <a:pt x="268841" y="4877"/>
                          <a:pt x="232613" y="611"/>
                          <a:pt x="196772" y="279"/>
                        </a:cubicBezTo>
                        <a:cubicBezTo>
                          <a:pt x="195220" y="279"/>
                          <a:pt x="193669" y="58"/>
                          <a:pt x="192174" y="2"/>
                        </a:cubicBezTo>
                        <a:cubicBezTo>
                          <a:pt x="191010" y="-53"/>
                          <a:pt x="190179" y="999"/>
                          <a:pt x="190069" y="2107"/>
                        </a:cubicBezTo>
                        <a:cubicBezTo>
                          <a:pt x="188351" y="21496"/>
                          <a:pt x="186689" y="40940"/>
                          <a:pt x="184972" y="60328"/>
                        </a:cubicBezTo>
                        <a:cubicBezTo>
                          <a:pt x="180374" y="113176"/>
                          <a:pt x="175776" y="165968"/>
                          <a:pt x="171123" y="218816"/>
                        </a:cubicBezTo>
                        <a:cubicBezTo>
                          <a:pt x="164310" y="296923"/>
                          <a:pt x="157496" y="375087"/>
                          <a:pt x="150682" y="453195"/>
                        </a:cubicBezTo>
                        <a:cubicBezTo>
                          <a:pt x="142373" y="548531"/>
                          <a:pt x="134063" y="643867"/>
                          <a:pt x="125699" y="739204"/>
                        </a:cubicBezTo>
                        <a:cubicBezTo>
                          <a:pt x="116614" y="843126"/>
                          <a:pt x="107529" y="947049"/>
                          <a:pt x="98499" y="1050971"/>
                        </a:cubicBezTo>
                        <a:cubicBezTo>
                          <a:pt x="89304" y="1156390"/>
                          <a:pt x="80108" y="1261752"/>
                          <a:pt x="70912" y="1367170"/>
                        </a:cubicBezTo>
                        <a:cubicBezTo>
                          <a:pt x="62326" y="1465443"/>
                          <a:pt x="53740" y="1563770"/>
                          <a:pt x="45153" y="1662042"/>
                        </a:cubicBezTo>
                        <a:cubicBezTo>
                          <a:pt x="37896" y="1745136"/>
                          <a:pt x="30639" y="1828230"/>
                          <a:pt x="23383" y="1911268"/>
                        </a:cubicBezTo>
                        <a:cubicBezTo>
                          <a:pt x="18175" y="1971040"/>
                          <a:pt x="12968" y="2030812"/>
                          <a:pt x="7761" y="2090529"/>
                        </a:cubicBezTo>
                        <a:lnTo>
                          <a:pt x="2886" y="2146146"/>
                        </a:lnTo>
                        <a:cubicBezTo>
                          <a:pt x="2055" y="2155619"/>
                          <a:pt x="-161" y="2166033"/>
                          <a:pt x="338" y="2175506"/>
                        </a:cubicBezTo>
                        <a:cubicBezTo>
                          <a:pt x="393" y="2176669"/>
                          <a:pt x="116" y="2177999"/>
                          <a:pt x="6" y="2179162"/>
                        </a:cubicBezTo>
                        <a:cubicBezTo>
                          <a:pt x="-105" y="2180602"/>
                          <a:pt x="1446" y="2181378"/>
                          <a:pt x="2609" y="2181157"/>
                        </a:cubicBezTo>
                        <a:cubicBezTo>
                          <a:pt x="85592" y="2165368"/>
                          <a:pt x="168630" y="2195171"/>
                          <a:pt x="251835" y="2184536"/>
                        </a:cubicBezTo>
                        <a:cubicBezTo>
                          <a:pt x="312493" y="2176780"/>
                          <a:pt x="366283" y="2144650"/>
                          <a:pt x="406555" y="2099282"/>
                        </a:cubicBezTo>
                        <a:cubicBezTo>
                          <a:pt x="447548" y="2053082"/>
                          <a:pt x="475080" y="1995359"/>
                          <a:pt x="488874" y="1935366"/>
                        </a:cubicBezTo>
                        <a:cubicBezTo>
                          <a:pt x="503332" y="1872491"/>
                          <a:pt x="499122" y="1807290"/>
                          <a:pt x="508871" y="1743696"/>
                        </a:cubicBezTo>
                        <a:cubicBezTo>
                          <a:pt x="518621" y="1680101"/>
                          <a:pt x="549089" y="1612297"/>
                          <a:pt x="618832" y="1592299"/>
                        </a:cubicBezTo>
                        <a:cubicBezTo>
                          <a:pt x="690182" y="1571803"/>
                          <a:pt x="767237" y="1602547"/>
                          <a:pt x="836427" y="1618667"/>
                        </a:cubicBezTo>
                        <a:cubicBezTo>
                          <a:pt x="900021" y="1633458"/>
                          <a:pt x="962341" y="1636173"/>
                          <a:pt x="1024772" y="1614346"/>
                        </a:cubicBezTo>
                        <a:cubicBezTo>
                          <a:pt x="1082606" y="1594127"/>
                          <a:pt x="1134678" y="1557289"/>
                          <a:pt x="1172790" y="1509261"/>
                        </a:cubicBezTo>
                        <a:cubicBezTo>
                          <a:pt x="1212177" y="1459626"/>
                          <a:pt x="1231897" y="1401239"/>
                          <a:pt x="1237382" y="1338586"/>
                        </a:cubicBezTo>
                        <a:cubicBezTo>
                          <a:pt x="1243586" y="1267846"/>
                          <a:pt x="1235110" y="1196884"/>
                          <a:pt x="1239044" y="1126088"/>
                        </a:cubicBezTo>
                        <a:cubicBezTo>
                          <a:pt x="1243253" y="1050861"/>
                          <a:pt x="1266021" y="979455"/>
                          <a:pt x="1327344" y="931538"/>
                        </a:cubicBezTo>
                        <a:cubicBezTo>
                          <a:pt x="1391936" y="881072"/>
                          <a:pt x="1479461" y="858138"/>
                          <a:pt x="1559619" y="849331"/>
                        </a:cubicBezTo>
                        <a:cubicBezTo>
                          <a:pt x="1644873" y="839913"/>
                          <a:pt x="1729019" y="850715"/>
                          <a:pt x="1811393" y="873483"/>
                        </a:cubicBezTo>
                        <a:cubicBezTo>
                          <a:pt x="1891274" y="895530"/>
                          <a:pt x="1968828" y="925666"/>
                          <a:pt x="2049595" y="944611"/>
                        </a:cubicBezTo>
                        <a:cubicBezTo>
                          <a:pt x="2209190" y="982114"/>
                          <a:pt x="2377593" y="967767"/>
                          <a:pt x="2532369" y="916138"/>
                        </a:cubicBezTo>
                        <a:cubicBezTo>
                          <a:pt x="2602722" y="892650"/>
                          <a:pt x="2671634" y="861462"/>
                          <a:pt x="2730021" y="815041"/>
                        </a:cubicBezTo>
                        <a:cubicBezTo>
                          <a:pt x="2781429" y="774214"/>
                          <a:pt x="2822699" y="722142"/>
                          <a:pt x="2853443" y="664308"/>
                        </a:cubicBezTo>
                        <a:cubicBezTo>
                          <a:pt x="2916040" y="546648"/>
                          <a:pt x="2937091" y="411260"/>
                          <a:pt x="2949112" y="280083"/>
                        </a:cubicBezTo>
                        <a:cubicBezTo>
                          <a:pt x="2952214" y="246126"/>
                          <a:pt x="2954651" y="212113"/>
                          <a:pt x="2956867" y="178100"/>
                        </a:cubicBezTo>
                        <a:cubicBezTo>
                          <a:pt x="2957033" y="175441"/>
                          <a:pt x="2952879" y="175441"/>
                          <a:pt x="2952712" y="17810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17090"/>
                    </a:srgbClr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19"/>
                  <p:cNvSpPr/>
                  <p:nvPr/>
                </p:nvSpPr>
                <p:spPr>
                  <a:xfrm rot="10556823" flipH="1">
                    <a:off x="-1726867" y="2592114"/>
                    <a:ext cx="5543211" cy="4099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6871" h="2186887" extrusionOk="0">
                        <a:moveTo>
                          <a:pt x="2952768" y="178044"/>
                        </a:moveTo>
                        <a:cubicBezTo>
                          <a:pt x="2944569" y="304180"/>
                          <a:pt x="2933823" y="432256"/>
                          <a:pt x="2895101" y="553351"/>
                        </a:cubicBezTo>
                        <a:cubicBezTo>
                          <a:pt x="2854994" y="678822"/>
                          <a:pt x="2780985" y="787454"/>
                          <a:pt x="2665042" y="853762"/>
                        </a:cubicBezTo>
                        <a:cubicBezTo>
                          <a:pt x="2600839" y="890490"/>
                          <a:pt x="2529766" y="915418"/>
                          <a:pt x="2458194" y="933366"/>
                        </a:cubicBezTo>
                        <a:cubicBezTo>
                          <a:pt x="2382800" y="952256"/>
                          <a:pt x="2305136" y="962227"/>
                          <a:pt x="2227360" y="961563"/>
                        </a:cubicBezTo>
                        <a:cubicBezTo>
                          <a:pt x="2149473" y="960898"/>
                          <a:pt x="2073194" y="948267"/>
                          <a:pt x="1998464" y="926774"/>
                        </a:cubicBezTo>
                        <a:cubicBezTo>
                          <a:pt x="1925785" y="905890"/>
                          <a:pt x="1854768" y="879134"/>
                          <a:pt x="1781202" y="861241"/>
                        </a:cubicBezTo>
                        <a:cubicBezTo>
                          <a:pt x="1708523" y="843570"/>
                          <a:pt x="1634126" y="836867"/>
                          <a:pt x="1559619" y="845120"/>
                        </a:cubicBezTo>
                        <a:cubicBezTo>
                          <a:pt x="1490540" y="852710"/>
                          <a:pt x="1419301" y="870880"/>
                          <a:pt x="1358643" y="905613"/>
                        </a:cubicBezTo>
                        <a:cubicBezTo>
                          <a:pt x="1304743" y="936468"/>
                          <a:pt x="1265079" y="983222"/>
                          <a:pt x="1247796" y="1043216"/>
                        </a:cubicBezTo>
                        <a:cubicBezTo>
                          <a:pt x="1230623" y="1102711"/>
                          <a:pt x="1233448" y="1165973"/>
                          <a:pt x="1234889" y="1227185"/>
                        </a:cubicBezTo>
                        <a:cubicBezTo>
                          <a:pt x="1236384" y="1291666"/>
                          <a:pt x="1238323" y="1358806"/>
                          <a:pt x="1217107" y="1420628"/>
                        </a:cubicBezTo>
                        <a:cubicBezTo>
                          <a:pt x="1197053" y="1479125"/>
                          <a:pt x="1157335" y="1529868"/>
                          <a:pt x="1107589" y="1566208"/>
                        </a:cubicBezTo>
                        <a:cubicBezTo>
                          <a:pt x="1058841" y="1601827"/>
                          <a:pt x="999900" y="1624263"/>
                          <a:pt x="939352" y="1626921"/>
                        </a:cubicBezTo>
                        <a:cubicBezTo>
                          <a:pt x="872323" y="1629858"/>
                          <a:pt x="807953" y="1605539"/>
                          <a:pt x="743306" y="1591579"/>
                        </a:cubicBezTo>
                        <a:cubicBezTo>
                          <a:pt x="686470" y="1579281"/>
                          <a:pt x="623707" y="1573852"/>
                          <a:pt x="573851" y="1609638"/>
                        </a:cubicBezTo>
                        <a:cubicBezTo>
                          <a:pt x="529922" y="1641158"/>
                          <a:pt x="512251" y="1693285"/>
                          <a:pt x="504661" y="1744748"/>
                        </a:cubicBezTo>
                        <a:cubicBezTo>
                          <a:pt x="496075" y="1802803"/>
                          <a:pt x="499011" y="1862243"/>
                          <a:pt x="487987" y="1919965"/>
                        </a:cubicBezTo>
                        <a:cubicBezTo>
                          <a:pt x="476465" y="1980457"/>
                          <a:pt x="450927" y="2039233"/>
                          <a:pt x="411707" y="2087039"/>
                        </a:cubicBezTo>
                        <a:cubicBezTo>
                          <a:pt x="374204" y="2132741"/>
                          <a:pt x="323185" y="2167806"/>
                          <a:pt x="264354" y="2178553"/>
                        </a:cubicBezTo>
                        <a:cubicBezTo>
                          <a:pt x="189238" y="2192291"/>
                          <a:pt x="113955" y="2168415"/>
                          <a:pt x="38561" y="2172626"/>
                        </a:cubicBezTo>
                        <a:cubicBezTo>
                          <a:pt x="33575" y="2172903"/>
                          <a:pt x="3551" y="2176558"/>
                          <a:pt x="4326" y="2178221"/>
                        </a:cubicBezTo>
                        <a:cubicBezTo>
                          <a:pt x="3828" y="2177112"/>
                          <a:pt x="4714" y="2174066"/>
                          <a:pt x="4770" y="2172903"/>
                        </a:cubicBezTo>
                        <a:lnTo>
                          <a:pt x="6819" y="2149304"/>
                        </a:lnTo>
                        <a:cubicBezTo>
                          <a:pt x="13910" y="2068315"/>
                          <a:pt x="20945" y="1987271"/>
                          <a:pt x="28036" y="1906283"/>
                        </a:cubicBezTo>
                        <a:cubicBezTo>
                          <a:pt x="39946" y="1770064"/>
                          <a:pt x="51801" y="1633846"/>
                          <a:pt x="63711" y="1497628"/>
                        </a:cubicBezTo>
                        <a:cubicBezTo>
                          <a:pt x="77837" y="1335540"/>
                          <a:pt x="92018" y="1173451"/>
                          <a:pt x="106144" y="1011419"/>
                        </a:cubicBezTo>
                        <a:cubicBezTo>
                          <a:pt x="120270" y="849386"/>
                          <a:pt x="133565" y="696992"/>
                          <a:pt x="147303" y="539779"/>
                        </a:cubicBezTo>
                        <a:cubicBezTo>
                          <a:pt x="157939" y="417797"/>
                          <a:pt x="168575" y="295871"/>
                          <a:pt x="179266" y="173890"/>
                        </a:cubicBezTo>
                        <a:lnTo>
                          <a:pt x="189293" y="58832"/>
                        </a:lnTo>
                        <a:lnTo>
                          <a:pt x="192340" y="23601"/>
                        </a:lnTo>
                        <a:cubicBezTo>
                          <a:pt x="192838" y="18006"/>
                          <a:pt x="194833" y="10472"/>
                          <a:pt x="194002" y="4877"/>
                        </a:cubicBezTo>
                        <a:cubicBezTo>
                          <a:pt x="193337" y="778"/>
                          <a:pt x="191841" y="3880"/>
                          <a:pt x="193836" y="4323"/>
                        </a:cubicBezTo>
                        <a:cubicBezTo>
                          <a:pt x="198212" y="5265"/>
                          <a:pt x="203308" y="4932"/>
                          <a:pt x="207795" y="5209"/>
                        </a:cubicBezTo>
                        <a:cubicBezTo>
                          <a:pt x="230286" y="6650"/>
                          <a:pt x="252777" y="8090"/>
                          <a:pt x="275267" y="9530"/>
                        </a:cubicBezTo>
                        <a:cubicBezTo>
                          <a:pt x="365396" y="15291"/>
                          <a:pt x="455470" y="20997"/>
                          <a:pt x="545599" y="26758"/>
                        </a:cubicBezTo>
                        <a:cubicBezTo>
                          <a:pt x="678826" y="35234"/>
                          <a:pt x="812108" y="43765"/>
                          <a:pt x="945335" y="52240"/>
                        </a:cubicBezTo>
                        <a:cubicBezTo>
                          <a:pt x="1104265" y="62378"/>
                          <a:pt x="1263141" y="72515"/>
                          <a:pt x="1422071" y="82597"/>
                        </a:cubicBezTo>
                        <a:cubicBezTo>
                          <a:pt x="1585877" y="93012"/>
                          <a:pt x="1749682" y="103481"/>
                          <a:pt x="1913432" y="113896"/>
                        </a:cubicBezTo>
                        <a:cubicBezTo>
                          <a:pt x="2064995" y="123535"/>
                          <a:pt x="2216558" y="133229"/>
                          <a:pt x="2368121" y="142868"/>
                        </a:cubicBezTo>
                        <a:cubicBezTo>
                          <a:pt x="2486778" y="150402"/>
                          <a:pt x="2605436" y="157991"/>
                          <a:pt x="2724039" y="165525"/>
                        </a:cubicBezTo>
                        <a:cubicBezTo>
                          <a:pt x="2792120" y="169845"/>
                          <a:pt x="2860201" y="174222"/>
                          <a:pt x="2928283" y="178543"/>
                        </a:cubicBezTo>
                        <a:cubicBezTo>
                          <a:pt x="2937091" y="179097"/>
                          <a:pt x="2945899" y="179651"/>
                          <a:pt x="2954707" y="180205"/>
                        </a:cubicBezTo>
                        <a:cubicBezTo>
                          <a:pt x="2957366" y="180371"/>
                          <a:pt x="2957366" y="176216"/>
                          <a:pt x="2954707" y="176050"/>
                        </a:cubicBezTo>
                        <a:cubicBezTo>
                          <a:pt x="2930056" y="174499"/>
                          <a:pt x="2905349" y="172893"/>
                          <a:pt x="2880698" y="171341"/>
                        </a:cubicBezTo>
                        <a:cubicBezTo>
                          <a:pt x="2813558" y="167076"/>
                          <a:pt x="2746474" y="162810"/>
                          <a:pt x="2679334" y="158489"/>
                        </a:cubicBezTo>
                        <a:cubicBezTo>
                          <a:pt x="2580508" y="152175"/>
                          <a:pt x="2481627" y="145915"/>
                          <a:pt x="2382800" y="139600"/>
                        </a:cubicBezTo>
                        <a:cubicBezTo>
                          <a:pt x="2261761" y="131899"/>
                          <a:pt x="2140776" y="124199"/>
                          <a:pt x="2019736" y="116444"/>
                        </a:cubicBezTo>
                        <a:cubicBezTo>
                          <a:pt x="1887174" y="108024"/>
                          <a:pt x="1754557" y="99549"/>
                          <a:pt x="1621995" y="91128"/>
                        </a:cubicBezTo>
                        <a:cubicBezTo>
                          <a:pt x="1488657" y="82653"/>
                          <a:pt x="1355319" y="74122"/>
                          <a:pt x="1221982" y="65646"/>
                        </a:cubicBezTo>
                        <a:cubicBezTo>
                          <a:pt x="1097175" y="57669"/>
                          <a:pt x="972423" y="49747"/>
                          <a:pt x="847617" y="41770"/>
                        </a:cubicBezTo>
                        <a:cubicBezTo>
                          <a:pt x="742199" y="35068"/>
                          <a:pt x="636725" y="28309"/>
                          <a:pt x="531307" y="21607"/>
                        </a:cubicBezTo>
                        <a:cubicBezTo>
                          <a:pt x="455747" y="16787"/>
                          <a:pt x="380187" y="11967"/>
                          <a:pt x="304627" y="7148"/>
                        </a:cubicBezTo>
                        <a:cubicBezTo>
                          <a:pt x="268841" y="4877"/>
                          <a:pt x="232613" y="611"/>
                          <a:pt x="196772" y="279"/>
                        </a:cubicBezTo>
                        <a:cubicBezTo>
                          <a:pt x="195220" y="279"/>
                          <a:pt x="193669" y="58"/>
                          <a:pt x="192174" y="2"/>
                        </a:cubicBezTo>
                        <a:cubicBezTo>
                          <a:pt x="191010" y="-53"/>
                          <a:pt x="190179" y="999"/>
                          <a:pt x="190069" y="2107"/>
                        </a:cubicBezTo>
                        <a:cubicBezTo>
                          <a:pt x="188351" y="21496"/>
                          <a:pt x="186689" y="40940"/>
                          <a:pt x="184972" y="60328"/>
                        </a:cubicBezTo>
                        <a:cubicBezTo>
                          <a:pt x="180374" y="113176"/>
                          <a:pt x="175776" y="165968"/>
                          <a:pt x="171123" y="218816"/>
                        </a:cubicBezTo>
                        <a:cubicBezTo>
                          <a:pt x="164310" y="296923"/>
                          <a:pt x="157496" y="375087"/>
                          <a:pt x="150682" y="453195"/>
                        </a:cubicBezTo>
                        <a:cubicBezTo>
                          <a:pt x="142373" y="548531"/>
                          <a:pt x="134063" y="643867"/>
                          <a:pt x="125699" y="739204"/>
                        </a:cubicBezTo>
                        <a:cubicBezTo>
                          <a:pt x="116614" y="843126"/>
                          <a:pt x="107529" y="947049"/>
                          <a:pt x="98499" y="1050971"/>
                        </a:cubicBezTo>
                        <a:cubicBezTo>
                          <a:pt x="89304" y="1156390"/>
                          <a:pt x="80108" y="1261752"/>
                          <a:pt x="70912" y="1367170"/>
                        </a:cubicBezTo>
                        <a:cubicBezTo>
                          <a:pt x="62326" y="1465443"/>
                          <a:pt x="53740" y="1563770"/>
                          <a:pt x="45153" y="1662042"/>
                        </a:cubicBezTo>
                        <a:cubicBezTo>
                          <a:pt x="37896" y="1745136"/>
                          <a:pt x="30639" y="1828230"/>
                          <a:pt x="23383" y="1911268"/>
                        </a:cubicBezTo>
                        <a:cubicBezTo>
                          <a:pt x="18175" y="1971040"/>
                          <a:pt x="12968" y="2030812"/>
                          <a:pt x="7761" y="2090529"/>
                        </a:cubicBezTo>
                        <a:lnTo>
                          <a:pt x="2886" y="2146146"/>
                        </a:lnTo>
                        <a:cubicBezTo>
                          <a:pt x="2055" y="2155619"/>
                          <a:pt x="-161" y="2166033"/>
                          <a:pt x="338" y="2175506"/>
                        </a:cubicBezTo>
                        <a:cubicBezTo>
                          <a:pt x="393" y="2176669"/>
                          <a:pt x="116" y="2177999"/>
                          <a:pt x="6" y="2179162"/>
                        </a:cubicBezTo>
                        <a:cubicBezTo>
                          <a:pt x="-105" y="2180602"/>
                          <a:pt x="1446" y="2181378"/>
                          <a:pt x="2609" y="2181157"/>
                        </a:cubicBezTo>
                        <a:cubicBezTo>
                          <a:pt x="85592" y="2165368"/>
                          <a:pt x="168630" y="2195171"/>
                          <a:pt x="251835" y="2184536"/>
                        </a:cubicBezTo>
                        <a:cubicBezTo>
                          <a:pt x="312493" y="2176780"/>
                          <a:pt x="366283" y="2144650"/>
                          <a:pt x="406555" y="2099282"/>
                        </a:cubicBezTo>
                        <a:cubicBezTo>
                          <a:pt x="447548" y="2053082"/>
                          <a:pt x="475080" y="1995359"/>
                          <a:pt x="488874" y="1935366"/>
                        </a:cubicBezTo>
                        <a:cubicBezTo>
                          <a:pt x="503332" y="1872491"/>
                          <a:pt x="499122" y="1807290"/>
                          <a:pt x="508871" y="1743696"/>
                        </a:cubicBezTo>
                        <a:cubicBezTo>
                          <a:pt x="518621" y="1680101"/>
                          <a:pt x="549089" y="1612297"/>
                          <a:pt x="618832" y="1592299"/>
                        </a:cubicBezTo>
                        <a:cubicBezTo>
                          <a:pt x="690182" y="1571803"/>
                          <a:pt x="767237" y="1602547"/>
                          <a:pt x="836427" y="1618667"/>
                        </a:cubicBezTo>
                        <a:cubicBezTo>
                          <a:pt x="900021" y="1633458"/>
                          <a:pt x="962341" y="1636173"/>
                          <a:pt x="1024772" y="1614346"/>
                        </a:cubicBezTo>
                        <a:cubicBezTo>
                          <a:pt x="1082606" y="1594127"/>
                          <a:pt x="1134678" y="1557289"/>
                          <a:pt x="1172790" y="1509261"/>
                        </a:cubicBezTo>
                        <a:cubicBezTo>
                          <a:pt x="1212177" y="1459626"/>
                          <a:pt x="1231897" y="1401239"/>
                          <a:pt x="1237382" y="1338586"/>
                        </a:cubicBezTo>
                        <a:cubicBezTo>
                          <a:pt x="1243586" y="1267846"/>
                          <a:pt x="1235110" y="1196884"/>
                          <a:pt x="1239044" y="1126088"/>
                        </a:cubicBezTo>
                        <a:cubicBezTo>
                          <a:pt x="1243253" y="1050861"/>
                          <a:pt x="1266021" y="979455"/>
                          <a:pt x="1327344" y="931538"/>
                        </a:cubicBezTo>
                        <a:cubicBezTo>
                          <a:pt x="1391936" y="881072"/>
                          <a:pt x="1479461" y="858138"/>
                          <a:pt x="1559619" y="849331"/>
                        </a:cubicBezTo>
                        <a:cubicBezTo>
                          <a:pt x="1644873" y="839913"/>
                          <a:pt x="1729019" y="850715"/>
                          <a:pt x="1811393" y="873483"/>
                        </a:cubicBezTo>
                        <a:cubicBezTo>
                          <a:pt x="1891274" y="895530"/>
                          <a:pt x="1968828" y="925666"/>
                          <a:pt x="2049595" y="944611"/>
                        </a:cubicBezTo>
                        <a:cubicBezTo>
                          <a:pt x="2209190" y="982114"/>
                          <a:pt x="2377593" y="967767"/>
                          <a:pt x="2532369" y="916138"/>
                        </a:cubicBezTo>
                        <a:cubicBezTo>
                          <a:pt x="2602722" y="892650"/>
                          <a:pt x="2671634" y="861462"/>
                          <a:pt x="2730021" y="815041"/>
                        </a:cubicBezTo>
                        <a:cubicBezTo>
                          <a:pt x="2781429" y="774214"/>
                          <a:pt x="2822699" y="722142"/>
                          <a:pt x="2853443" y="664308"/>
                        </a:cubicBezTo>
                        <a:cubicBezTo>
                          <a:pt x="2916040" y="546648"/>
                          <a:pt x="2937091" y="411260"/>
                          <a:pt x="2949112" y="280083"/>
                        </a:cubicBezTo>
                        <a:cubicBezTo>
                          <a:pt x="2952214" y="246126"/>
                          <a:pt x="2954651" y="212113"/>
                          <a:pt x="2956867" y="178100"/>
                        </a:cubicBezTo>
                        <a:cubicBezTo>
                          <a:pt x="2957033" y="175441"/>
                          <a:pt x="2952879" y="175441"/>
                          <a:pt x="2952712" y="17810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17090"/>
                    </a:srgbClr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49" name="Google Shape;449;p19"/>
                <p:cNvSpPr/>
                <p:nvPr/>
              </p:nvSpPr>
              <p:spPr>
                <a:xfrm rot="365634" flipH="1">
                  <a:off x="5864450" y="-1005510"/>
                  <a:ext cx="4178013" cy="3090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871" h="2186887" extrusionOk="0">
                      <a:moveTo>
                        <a:pt x="2952768" y="178044"/>
                      </a:moveTo>
                      <a:cubicBezTo>
                        <a:pt x="2944569" y="304180"/>
                        <a:pt x="2933823" y="432256"/>
                        <a:pt x="2895101" y="553351"/>
                      </a:cubicBezTo>
                      <a:cubicBezTo>
                        <a:pt x="2854994" y="678822"/>
                        <a:pt x="2780985" y="787454"/>
                        <a:pt x="2665042" y="853762"/>
                      </a:cubicBezTo>
                      <a:cubicBezTo>
                        <a:pt x="2600839" y="890490"/>
                        <a:pt x="2529766" y="915418"/>
                        <a:pt x="2458194" y="933366"/>
                      </a:cubicBezTo>
                      <a:cubicBezTo>
                        <a:pt x="2382800" y="952256"/>
                        <a:pt x="2305136" y="962227"/>
                        <a:pt x="2227360" y="961563"/>
                      </a:cubicBezTo>
                      <a:cubicBezTo>
                        <a:pt x="2149473" y="960898"/>
                        <a:pt x="2073194" y="948267"/>
                        <a:pt x="1998464" y="926774"/>
                      </a:cubicBezTo>
                      <a:cubicBezTo>
                        <a:pt x="1925785" y="905890"/>
                        <a:pt x="1854768" y="879134"/>
                        <a:pt x="1781202" y="861241"/>
                      </a:cubicBezTo>
                      <a:cubicBezTo>
                        <a:pt x="1708523" y="843570"/>
                        <a:pt x="1634126" y="836867"/>
                        <a:pt x="1559619" y="845120"/>
                      </a:cubicBezTo>
                      <a:cubicBezTo>
                        <a:pt x="1490540" y="852710"/>
                        <a:pt x="1419301" y="870880"/>
                        <a:pt x="1358643" y="905613"/>
                      </a:cubicBezTo>
                      <a:cubicBezTo>
                        <a:pt x="1304743" y="936468"/>
                        <a:pt x="1265079" y="983222"/>
                        <a:pt x="1247796" y="1043216"/>
                      </a:cubicBezTo>
                      <a:cubicBezTo>
                        <a:pt x="1230623" y="1102711"/>
                        <a:pt x="1233448" y="1165973"/>
                        <a:pt x="1234889" y="1227185"/>
                      </a:cubicBezTo>
                      <a:cubicBezTo>
                        <a:pt x="1236384" y="1291666"/>
                        <a:pt x="1238323" y="1358806"/>
                        <a:pt x="1217107" y="1420628"/>
                      </a:cubicBezTo>
                      <a:cubicBezTo>
                        <a:pt x="1197053" y="1479125"/>
                        <a:pt x="1157335" y="1529868"/>
                        <a:pt x="1107589" y="1566208"/>
                      </a:cubicBezTo>
                      <a:cubicBezTo>
                        <a:pt x="1058841" y="1601827"/>
                        <a:pt x="999900" y="1624263"/>
                        <a:pt x="939352" y="1626921"/>
                      </a:cubicBezTo>
                      <a:cubicBezTo>
                        <a:pt x="872323" y="1629858"/>
                        <a:pt x="807953" y="1605539"/>
                        <a:pt x="743306" y="1591579"/>
                      </a:cubicBezTo>
                      <a:cubicBezTo>
                        <a:pt x="686470" y="1579281"/>
                        <a:pt x="623707" y="1573852"/>
                        <a:pt x="573851" y="1609638"/>
                      </a:cubicBezTo>
                      <a:cubicBezTo>
                        <a:pt x="529922" y="1641158"/>
                        <a:pt x="512251" y="1693285"/>
                        <a:pt x="504661" y="1744748"/>
                      </a:cubicBezTo>
                      <a:cubicBezTo>
                        <a:pt x="496075" y="1802803"/>
                        <a:pt x="499011" y="1862243"/>
                        <a:pt x="487987" y="1919965"/>
                      </a:cubicBezTo>
                      <a:cubicBezTo>
                        <a:pt x="476465" y="1980457"/>
                        <a:pt x="450927" y="2039233"/>
                        <a:pt x="411707" y="2087039"/>
                      </a:cubicBezTo>
                      <a:cubicBezTo>
                        <a:pt x="374204" y="2132741"/>
                        <a:pt x="323185" y="2167806"/>
                        <a:pt x="264354" y="2178553"/>
                      </a:cubicBezTo>
                      <a:cubicBezTo>
                        <a:pt x="189238" y="2192291"/>
                        <a:pt x="113955" y="2168415"/>
                        <a:pt x="38561" y="2172626"/>
                      </a:cubicBezTo>
                      <a:cubicBezTo>
                        <a:pt x="33575" y="2172903"/>
                        <a:pt x="3551" y="2176558"/>
                        <a:pt x="4326" y="2178221"/>
                      </a:cubicBezTo>
                      <a:cubicBezTo>
                        <a:pt x="3828" y="2177112"/>
                        <a:pt x="4714" y="2174066"/>
                        <a:pt x="4770" y="2172903"/>
                      </a:cubicBezTo>
                      <a:lnTo>
                        <a:pt x="6819" y="2149304"/>
                      </a:lnTo>
                      <a:cubicBezTo>
                        <a:pt x="13910" y="2068315"/>
                        <a:pt x="20945" y="1987271"/>
                        <a:pt x="28036" y="1906283"/>
                      </a:cubicBezTo>
                      <a:cubicBezTo>
                        <a:pt x="39946" y="1770064"/>
                        <a:pt x="51801" y="1633846"/>
                        <a:pt x="63711" y="1497628"/>
                      </a:cubicBezTo>
                      <a:cubicBezTo>
                        <a:pt x="77837" y="1335540"/>
                        <a:pt x="92018" y="1173451"/>
                        <a:pt x="106144" y="1011419"/>
                      </a:cubicBezTo>
                      <a:cubicBezTo>
                        <a:pt x="120270" y="849386"/>
                        <a:pt x="133565" y="696992"/>
                        <a:pt x="147303" y="539779"/>
                      </a:cubicBezTo>
                      <a:cubicBezTo>
                        <a:pt x="157939" y="417797"/>
                        <a:pt x="168575" y="295871"/>
                        <a:pt x="179266" y="173890"/>
                      </a:cubicBezTo>
                      <a:lnTo>
                        <a:pt x="189293" y="58832"/>
                      </a:lnTo>
                      <a:lnTo>
                        <a:pt x="192340" y="23601"/>
                      </a:lnTo>
                      <a:cubicBezTo>
                        <a:pt x="192838" y="18006"/>
                        <a:pt x="194833" y="10472"/>
                        <a:pt x="194002" y="4877"/>
                      </a:cubicBezTo>
                      <a:cubicBezTo>
                        <a:pt x="193337" y="778"/>
                        <a:pt x="191841" y="3880"/>
                        <a:pt x="193836" y="4323"/>
                      </a:cubicBezTo>
                      <a:cubicBezTo>
                        <a:pt x="198212" y="5265"/>
                        <a:pt x="203308" y="4932"/>
                        <a:pt x="207795" y="5209"/>
                      </a:cubicBezTo>
                      <a:cubicBezTo>
                        <a:pt x="230286" y="6650"/>
                        <a:pt x="252777" y="8090"/>
                        <a:pt x="275267" y="9530"/>
                      </a:cubicBezTo>
                      <a:cubicBezTo>
                        <a:pt x="365396" y="15291"/>
                        <a:pt x="455470" y="20997"/>
                        <a:pt x="545599" y="26758"/>
                      </a:cubicBezTo>
                      <a:cubicBezTo>
                        <a:pt x="678826" y="35234"/>
                        <a:pt x="812108" y="43765"/>
                        <a:pt x="945335" y="52240"/>
                      </a:cubicBezTo>
                      <a:cubicBezTo>
                        <a:pt x="1104265" y="62378"/>
                        <a:pt x="1263141" y="72515"/>
                        <a:pt x="1422071" y="82597"/>
                      </a:cubicBezTo>
                      <a:cubicBezTo>
                        <a:pt x="1585877" y="93012"/>
                        <a:pt x="1749682" y="103481"/>
                        <a:pt x="1913432" y="113896"/>
                      </a:cubicBezTo>
                      <a:cubicBezTo>
                        <a:pt x="2064995" y="123535"/>
                        <a:pt x="2216558" y="133229"/>
                        <a:pt x="2368121" y="142868"/>
                      </a:cubicBezTo>
                      <a:cubicBezTo>
                        <a:pt x="2486778" y="150402"/>
                        <a:pt x="2605436" y="157991"/>
                        <a:pt x="2724039" y="165525"/>
                      </a:cubicBezTo>
                      <a:cubicBezTo>
                        <a:pt x="2792120" y="169845"/>
                        <a:pt x="2860201" y="174222"/>
                        <a:pt x="2928283" y="178543"/>
                      </a:cubicBezTo>
                      <a:cubicBezTo>
                        <a:pt x="2937091" y="179097"/>
                        <a:pt x="2945899" y="179651"/>
                        <a:pt x="2954707" y="180205"/>
                      </a:cubicBezTo>
                      <a:cubicBezTo>
                        <a:pt x="2957366" y="180371"/>
                        <a:pt x="2957366" y="176216"/>
                        <a:pt x="2954707" y="176050"/>
                      </a:cubicBezTo>
                      <a:cubicBezTo>
                        <a:pt x="2930056" y="174499"/>
                        <a:pt x="2905349" y="172893"/>
                        <a:pt x="2880698" y="171341"/>
                      </a:cubicBezTo>
                      <a:cubicBezTo>
                        <a:pt x="2813558" y="167076"/>
                        <a:pt x="2746474" y="162810"/>
                        <a:pt x="2679334" y="158489"/>
                      </a:cubicBezTo>
                      <a:cubicBezTo>
                        <a:pt x="2580508" y="152175"/>
                        <a:pt x="2481627" y="145915"/>
                        <a:pt x="2382800" y="139600"/>
                      </a:cubicBezTo>
                      <a:cubicBezTo>
                        <a:pt x="2261761" y="131899"/>
                        <a:pt x="2140776" y="124199"/>
                        <a:pt x="2019736" y="116444"/>
                      </a:cubicBezTo>
                      <a:cubicBezTo>
                        <a:pt x="1887174" y="108024"/>
                        <a:pt x="1754557" y="99549"/>
                        <a:pt x="1621995" y="91128"/>
                      </a:cubicBezTo>
                      <a:cubicBezTo>
                        <a:pt x="1488657" y="82653"/>
                        <a:pt x="1355319" y="74122"/>
                        <a:pt x="1221982" y="65646"/>
                      </a:cubicBezTo>
                      <a:cubicBezTo>
                        <a:pt x="1097175" y="57669"/>
                        <a:pt x="972423" y="49747"/>
                        <a:pt x="847617" y="41770"/>
                      </a:cubicBezTo>
                      <a:cubicBezTo>
                        <a:pt x="742199" y="35068"/>
                        <a:pt x="636725" y="28309"/>
                        <a:pt x="531307" y="21607"/>
                      </a:cubicBezTo>
                      <a:cubicBezTo>
                        <a:pt x="455747" y="16787"/>
                        <a:pt x="380187" y="11967"/>
                        <a:pt x="304627" y="7148"/>
                      </a:cubicBezTo>
                      <a:cubicBezTo>
                        <a:pt x="268841" y="4877"/>
                        <a:pt x="232613" y="611"/>
                        <a:pt x="196772" y="279"/>
                      </a:cubicBezTo>
                      <a:cubicBezTo>
                        <a:pt x="195220" y="279"/>
                        <a:pt x="193669" y="58"/>
                        <a:pt x="192174" y="2"/>
                      </a:cubicBezTo>
                      <a:cubicBezTo>
                        <a:pt x="191010" y="-53"/>
                        <a:pt x="190179" y="999"/>
                        <a:pt x="190069" y="2107"/>
                      </a:cubicBezTo>
                      <a:cubicBezTo>
                        <a:pt x="188351" y="21496"/>
                        <a:pt x="186689" y="40940"/>
                        <a:pt x="184972" y="60328"/>
                      </a:cubicBezTo>
                      <a:cubicBezTo>
                        <a:pt x="180374" y="113176"/>
                        <a:pt x="175776" y="165968"/>
                        <a:pt x="171123" y="218816"/>
                      </a:cubicBezTo>
                      <a:cubicBezTo>
                        <a:pt x="164310" y="296923"/>
                        <a:pt x="157496" y="375087"/>
                        <a:pt x="150682" y="453195"/>
                      </a:cubicBezTo>
                      <a:cubicBezTo>
                        <a:pt x="142373" y="548531"/>
                        <a:pt x="134063" y="643867"/>
                        <a:pt x="125699" y="739204"/>
                      </a:cubicBezTo>
                      <a:cubicBezTo>
                        <a:pt x="116614" y="843126"/>
                        <a:pt x="107529" y="947049"/>
                        <a:pt x="98499" y="1050971"/>
                      </a:cubicBezTo>
                      <a:cubicBezTo>
                        <a:pt x="89304" y="1156390"/>
                        <a:pt x="80108" y="1261752"/>
                        <a:pt x="70912" y="1367170"/>
                      </a:cubicBezTo>
                      <a:cubicBezTo>
                        <a:pt x="62326" y="1465443"/>
                        <a:pt x="53740" y="1563770"/>
                        <a:pt x="45153" y="1662042"/>
                      </a:cubicBezTo>
                      <a:cubicBezTo>
                        <a:pt x="37896" y="1745136"/>
                        <a:pt x="30639" y="1828230"/>
                        <a:pt x="23383" y="1911268"/>
                      </a:cubicBezTo>
                      <a:cubicBezTo>
                        <a:pt x="18175" y="1971040"/>
                        <a:pt x="12968" y="2030812"/>
                        <a:pt x="7761" y="2090529"/>
                      </a:cubicBezTo>
                      <a:lnTo>
                        <a:pt x="2886" y="2146146"/>
                      </a:lnTo>
                      <a:cubicBezTo>
                        <a:pt x="2055" y="2155619"/>
                        <a:pt x="-161" y="2166033"/>
                        <a:pt x="338" y="2175506"/>
                      </a:cubicBezTo>
                      <a:cubicBezTo>
                        <a:pt x="393" y="2176669"/>
                        <a:pt x="116" y="2177999"/>
                        <a:pt x="6" y="2179162"/>
                      </a:cubicBezTo>
                      <a:cubicBezTo>
                        <a:pt x="-105" y="2180602"/>
                        <a:pt x="1446" y="2181378"/>
                        <a:pt x="2609" y="2181157"/>
                      </a:cubicBezTo>
                      <a:cubicBezTo>
                        <a:pt x="85592" y="2165368"/>
                        <a:pt x="168630" y="2195171"/>
                        <a:pt x="251835" y="2184536"/>
                      </a:cubicBezTo>
                      <a:cubicBezTo>
                        <a:pt x="312493" y="2176780"/>
                        <a:pt x="366283" y="2144650"/>
                        <a:pt x="406555" y="2099282"/>
                      </a:cubicBezTo>
                      <a:cubicBezTo>
                        <a:pt x="447548" y="2053082"/>
                        <a:pt x="475080" y="1995359"/>
                        <a:pt x="488874" y="1935366"/>
                      </a:cubicBezTo>
                      <a:cubicBezTo>
                        <a:pt x="503332" y="1872491"/>
                        <a:pt x="499122" y="1807290"/>
                        <a:pt x="508871" y="1743696"/>
                      </a:cubicBezTo>
                      <a:cubicBezTo>
                        <a:pt x="518621" y="1680101"/>
                        <a:pt x="549089" y="1612297"/>
                        <a:pt x="618832" y="1592299"/>
                      </a:cubicBezTo>
                      <a:cubicBezTo>
                        <a:pt x="690182" y="1571803"/>
                        <a:pt x="767237" y="1602547"/>
                        <a:pt x="836427" y="1618667"/>
                      </a:cubicBezTo>
                      <a:cubicBezTo>
                        <a:pt x="900021" y="1633458"/>
                        <a:pt x="962341" y="1636173"/>
                        <a:pt x="1024772" y="1614346"/>
                      </a:cubicBezTo>
                      <a:cubicBezTo>
                        <a:pt x="1082606" y="1594127"/>
                        <a:pt x="1134678" y="1557289"/>
                        <a:pt x="1172790" y="1509261"/>
                      </a:cubicBezTo>
                      <a:cubicBezTo>
                        <a:pt x="1212177" y="1459626"/>
                        <a:pt x="1231897" y="1401239"/>
                        <a:pt x="1237382" y="1338586"/>
                      </a:cubicBezTo>
                      <a:cubicBezTo>
                        <a:pt x="1243586" y="1267846"/>
                        <a:pt x="1235110" y="1196884"/>
                        <a:pt x="1239044" y="1126088"/>
                      </a:cubicBezTo>
                      <a:cubicBezTo>
                        <a:pt x="1243253" y="1050861"/>
                        <a:pt x="1266021" y="979455"/>
                        <a:pt x="1327344" y="931538"/>
                      </a:cubicBezTo>
                      <a:cubicBezTo>
                        <a:pt x="1391936" y="881072"/>
                        <a:pt x="1479461" y="858138"/>
                        <a:pt x="1559619" y="849331"/>
                      </a:cubicBezTo>
                      <a:cubicBezTo>
                        <a:pt x="1644873" y="839913"/>
                        <a:pt x="1729019" y="850715"/>
                        <a:pt x="1811393" y="873483"/>
                      </a:cubicBezTo>
                      <a:cubicBezTo>
                        <a:pt x="1891274" y="895530"/>
                        <a:pt x="1968828" y="925666"/>
                        <a:pt x="2049595" y="944611"/>
                      </a:cubicBezTo>
                      <a:cubicBezTo>
                        <a:pt x="2209190" y="982114"/>
                        <a:pt x="2377593" y="967767"/>
                        <a:pt x="2532369" y="916138"/>
                      </a:cubicBezTo>
                      <a:cubicBezTo>
                        <a:pt x="2602722" y="892650"/>
                        <a:pt x="2671634" y="861462"/>
                        <a:pt x="2730021" y="815041"/>
                      </a:cubicBezTo>
                      <a:cubicBezTo>
                        <a:pt x="2781429" y="774214"/>
                        <a:pt x="2822699" y="722142"/>
                        <a:pt x="2853443" y="664308"/>
                      </a:cubicBezTo>
                      <a:cubicBezTo>
                        <a:pt x="2916040" y="546648"/>
                        <a:pt x="2937091" y="411260"/>
                        <a:pt x="2949112" y="280083"/>
                      </a:cubicBezTo>
                      <a:cubicBezTo>
                        <a:pt x="2952214" y="246126"/>
                        <a:pt x="2954651" y="212113"/>
                        <a:pt x="2956867" y="178100"/>
                      </a:cubicBezTo>
                      <a:cubicBezTo>
                        <a:pt x="2957033" y="175441"/>
                        <a:pt x="2952879" y="175441"/>
                        <a:pt x="2952712" y="178100"/>
                      </a:cubicBezTo>
                      <a:close/>
                    </a:path>
                  </a:pathLst>
                </a:custGeom>
                <a:solidFill>
                  <a:srgbClr val="FFFFFF">
                    <a:alpha val="17090"/>
                  </a:srgbClr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3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0"/>
          <p:cNvGrpSpPr/>
          <p:nvPr/>
        </p:nvGrpSpPr>
        <p:grpSpPr>
          <a:xfrm>
            <a:off x="-1602774" y="-2128516"/>
            <a:ext cx="12613797" cy="8770400"/>
            <a:chOff x="-1602774" y="-2128516"/>
            <a:chExt cx="12613797" cy="8770400"/>
          </a:xfrm>
        </p:grpSpPr>
        <p:pic>
          <p:nvPicPr>
            <p:cNvPr id="453" name="Google Shape;453;p20"/>
            <p:cNvPicPr preferRelativeResize="0"/>
            <p:nvPr/>
          </p:nvPicPr>
          <p:blipFill rotWithShape="1">
            <a:blip r:embed="rId3">
              <a:alphaModFix amt="35000"/>
            </a:blip>
            <a:srcRect t="21531" r="35732" b="15233"/>
            <a:stretch/>
          </p:blipFill>
          <p:spPr>
            <a:xfrm rot="10800000" flipH="1">
              <a:off x="1219151" y="-1501282"/>
              <a:ext cx="8422149" cy="5698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431662" y="2664789"/>
              <a:ext cx="4668227" cy="305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41825" y="1463942"/>
              <a:ext cx="6124636" cy="4838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-1293675" y="-1378807"/>
              <a:ext cx="5348623" cy="349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-1066500" y="-1397807"/>
              <a:ext cx="4416773" cy="2889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72525" y="1684817"/>
              <a:ext cx="6124636" cy="4838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20"/>
            <p:cNvSpPr/>
            <p:nvPr/>
          </p:nvSpPr>
          <p:spPr>
            <a:xfrm rot="10299902">
              <a:off x="6184488" y="2868559"/>
              <a:ext cx="4385530" cy="3243516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0"/>
            <p:cNvSpPr/>
            <p:nvPr/>
          </p:nvSpPr>
          <p:spPr>
            <a:xfrm rot="10299902">
              <a:off x="6413563" y="3097634"/>
              <a:ext cx="4385530" cy="3243516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-1289324" y="-1453316"/>
              <a:ext cx="4383561" cy="3242060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-1446049" y="-1790916"/>
              <a:ext cx="4383561" cy="3242060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-1602774" y="-2128516"/>
              <a:ext cx="4383561" cy="3242060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4" name="Google Shape;464;p20"/>
          <p:cNvSpPr txBox="1">
            <a:spLocks noGrp="1"/>
          </p:cNvSpPr>
          <p:nvPr>
            <p:ph type="title"/>
          </p:nvPr>
        </p:nvSpPr>
        <p:spPr>
          <a:xfrm>
            <a:off x="2496150" y="816247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20"/>
          <p:cNvSpPr txBox="1">
            <a:spLocks noGrp="1"/>
          </p:cNvSpPr>
          <p:nvPr>
            <p:ph type="subTitle" idx="1"/>
          </p:nvPr>
        </p:nvSpPr>
        <p:spPr>
          <a:xfrm>
            <a:off x="2496150" y="1828700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66" name="Google Shape;466;p20"/>
          <p:cNvGrpSpPr/>
          <p:nvPr/>
        </p:nvGrpSpPr>
        <p:grpSpPr>
          <a:xfrm>
            <a:off x="270072" y="158930"/>
            <a:ext cx="8529685" cy="4825640"/>
            <a:chOff x="251022" y="161080"/>
            <a:chExt cx="8529685" cy="4825640"/>
          </a:xfrm>
        </p:grpSpPr>
        <p:sp>
          <p:nvSpPr>
            <p:cNvPr id="467" name="Google Shape;467;p20"/>
            <p:cNvSpPr/>
            <p:nvPr/>
          </p:nvSpPr>
          <p:spPr>
            <a:xfrm>
              <a:off x="8578511" y="1217364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8520309" y="1846659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51022" y="2334846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419778" y="1974340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4296029" y="4763052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4401856" y="175775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3331912" y="161080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8098171" y="173300"/>
              <a:ext cx="65668" cy="65668"/>
            </a:xfrm>
            <a:custGeom>
              <a:avLst/>
              <a:gdLst/>
              <a:ahLst/>
              <a:cxnLst/>
              <a:rect l="l" t="t" r="r" b="b"/>
              <a:pathLst>
                <a:path w="52958" h="52958" extrusionOk="0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8520300" y="236488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4966515" y="347482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1056110" y="4380772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419768" y="3951839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3395791" y="4896598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0" name="Google Shape;480;p20"/>
          <p:cNvSpPr txBox="1"/>
          <p:nvPr/>
        </p:nvSpPr>
        <p:spPr>
          <a:xfrm>
            <a:off x="2496150" y="3528991"/>
            <a:ext cx="41517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CRÉDITOS: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Este modelo foi criado pelo </a:t>
            </a:r>
            <a:r>
              <a:rPr lang="pt-BR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e inclui ícones do </a:t>
            </a:r>
            <a:r>
              <a:rPr lang="pt-BR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BR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e infográficos e imagens da </a:t>
            </a:r>
            <a:r>
              <a:rPr lang="pt-BR" sz="1200" b="1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pt-BR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200" b="1" u="sng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1095625" y="350495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1095625" y="2739350"/>
            <a:ext cx="1235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4" name="Google Shape;44;p3"/>
          <p:cNvGrpSpPr/>
          <p:nvPr/>
        </p:nvGrpSpPr>
        <p:grpSpPr>
          <a:xfrm>
            <a:off x="-1723400" y="-1647212"/>
            <a:ext cx="12538026" cy="7071613"/>
            <a:chOff x="-1723400" y="-1647212"/>
            <a:chExt cx="12538026" cy="7071613"/>
          </a:xfrm>
        </p:grpSpPr>
        <p:pic>
          <p:nvPicPr>
            <p:cNvPr id="45" name="Google Shape;4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4450739" y="-287637"/>
              <a:ext cx="5790674" cy="4574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5136564" y="-836012"/>
              <a:ext cx="5790674" cy="4574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-1239875" y="-895551"/>
              <a:ext cx="4929326" cy="3225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Google Shape;48;p3"/>
            <p:cNvSpPr/>
            <p:nvPr/>
          </p:nvSpPr>
          <p:spPr>
            <a:xfrm rot="4860328">
              <a:off x="6697475" y="-651030"/>
              <a:ext cx="4019020" cy="2972447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4860328">
              <a:off x="7023000" y="-916280"/>
              <a:ext cx="4019020" cy="2972447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-1338799" y="-815901"/>
              <a:ext cx="4464875" cy="3302199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-1433100" y="-1137949"/>
              <a:ext cx="4110051" cy="3039773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-1723400" y="-1618724"/>
              <a:ext cx="4110051" cy="3039773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" name="Google Shape;53;p3"/>
            <p:cNvPicPr preferRelativeResize="0"/>
            <p:nvPr/>
          </p:nvPicPr>
          <p:blipFill rotWithShape="1">
            <a:blip r:embed="rId3">
              <a:alphaModFix amt="35000"/>
            </a:blip>
            <a:srcRect t="21531" r="35732" b="15233"/>
            <a:stretch/>
          </p:blipFill>
          <p:spPr>
            <a:xfrm rot="10800000">
              <a:off x="-758774" y="-274451"/>
              <a:ext cx="8422149" cy="5698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" name="Google Shape;54;p3"/>
          <p:cNvGrpSpPr/>
          <p:nvPr/>
        </p:nvGrpSpPr>
        <p:grpSpPr>
          <a:xfrm>
            <a:off x="355543" y="968557"/>
            <a:ext cx="7813691" cy="3964213"/>
            <a:chOff x="355543" y="968557"/>
            <a:chExt cx="7813691" cy="3964213"/>
          </a:xfrm>
        </p:grpSpPr>
        <p:sp>
          <p:nvSpPr>
            <p:cNvPr id="55" name="Google Shape;55;p3"/>
            <p:cNvSpPr/>
            <p:nvPr/>
          </p:nvSpPr>
          <p:spPr>
            <a:xfrm>
              <a:off x="6304509" y="1308647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68159" y="3065171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169779" y="4557764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079112" y="2052255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35220" y="4604010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111915" y="968557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169785" y="2637572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55543" y="4161139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297891" y="4842648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115025" y="1308638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55556" y="2894925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7541375" y="4467563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7988987" y="4222505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1"/>
          <p:cNvGrpSpPr/>
          <p:nvPr/>
        </p:nvGrpSpPr>
        <p:grpSpPr>
          <a:xfrm>
            <a:off x="-979410" y="-1316675"/>
            <a:ext cx="3758258" cy="4603128"/>
            <a:chOff x="-979410" y="-1316675"/>
            <a:chExt cx="3758258" cy="4603128"/>
          </a:xfrm>
        </p:grpSpPr>
        <p:pic>
          <p:nvPicPr>
            <p:cNvPr id="484" name="Google Shape;48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-914789" y="-407183"/>
              <a:ext cx="4126874" cy="3260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-1096889" y="-631283"/>
              <a:ext cx="4126874" cy="3260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21"/>
            <p:cNvSpPr/>
            <p:nvPr/>
          </p:nvSpPr>
          <p:spPr>
            <a:xfrm rot="-5112991" flipH="1">
              <a:off x="-1059682" y="-499682"/>
              <a:ext cx="3545811" cy="2622464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1"/>
            <p:cNvSpPr/>
            <p:nvPr/>
          </p:nvSpPr>
          <p:spPr>
            <a:xfrm rot="-5112991" flipH="1">
              <a:off x="-1297807" y="-751832"/>
              <a:ext cx="3545811" cy="2622464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" name="Google Shape;488;p21"/>
          <p:cNvGrpSpPr/>
          <p:nvPr/>
        </p:nvGrpSpPr>
        <p:grpSpPr>
          <a:xfrm>
            <a:off x="251022" y="176161"/>
            <a:ext cx="8731854" cy="4708805"/>
            <a:chOff x="251022" y="176161"/>
            <a:chExt cx="8731854" cy="4708805"/>
          </a:xfrm>
        </p:grpSpPr>
        <p:sp>
          <p:nvSpPr>
            <p:cNvPr id="489" name="Google Shape;489;p21"/>
            <p:cNvSpPr/>
            <p:nvPr/>
          </p:nvSpPr>
          <p:spPr>
            <a:xfrm>
              <a:off x="7429911" y="176161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8722946" y="3893609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251022" y="4747108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341153" y="4444940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6565204" y="4763052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2725456" y="328175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2543612" y="238055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7815646" y="320147"/>
              <a:ext cx="65668" cy="65668"/>
            </a:xfrm>
            <a:custGeom>
              <a:avLst/>
              <a:gdLst/>
              <a:ahLst/>
              <a:cxnLst/>
              <a:rect l="l" t="t" r="r" b="b"/>
              <a:pathLst>
                <a:path w="52958" h="52958" extrusionOk="0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8722470" y="1673560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8705103" y="1385607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8578560" y="4444960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7815643" y="4699364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251028" y="4042148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22"/>
          <p:cNvGrpSpPr/>
          <p:nvPr/>
        </p:nvGrpSpPr>
        <p:grpSpPr>
          <a:xfrm>
            <a:off x="-1259943" y="-1393104"/>
            <a:ext cx="11967156" cy="7873081"/>
            <a:chOff x="-1259943" y="-1393104"/>
            <a:chExt cx="11967156" cy="7873081"/>
          </a:xfrm>
        </p:grpSpPr>
        <p:pic>
          <p:nvPicPr>
            <p:cNvPr id="505" name="Google Shape;50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780862" y="-933611"/>
              <a:ext cx="4668227" cy="305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972537" y="-1265661"/>
              <a:ext cx="4668227" cy="3054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22"/>
            <p:cNvSpPr/>
            <p:nvPr/>
          </p:nvSpPr>
          <p:spPr>
            <a:xfrm rot="222325" flipH="1">
              <a:off x="6729313" y="-1270444"/>
              <a:ext cx="3889023" cy="2876302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8" name="Google Shape;50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-2109945" y="2055864"/>
              <a:ext cx="5348623" cy="3499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-1967870" y="2599464"/>
              <a:ext cx="4416773" cy="2889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" name="Google Shape;510;p22"/>
            <p:cNvSpPr/>
            <p:nvPr/>
          </p:nvSpPr>
          <p:spPr>
            <a:xfrm rot="-5400000">
              <a:off x="-1830693" y="2662815"/>
              <a:ext cx="4383561" cy="3242060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" name="Google Shape;511;p22"/>
          <p:cNvGrpSpPr/>
          <p:nvPr/>
        </p:nvGrpSpPr>
        <p:grpSpPr>
          <a:xfrm>
            <a:off x="203280" y="142235"/>
            <a:ext cx="8779652" cy="4695008"/>
            <a:chOff x="203280" y="142235"/>
            <a:chExt cx="8779652" cy="4695008"/>
          </a:xfrm>
        </p:grpSpPr>
        <p:sp>
          <p:nvSpPr>
            <p:cNvPr id="512" name="Google Shape;512;p22"/>
            <p:cNvSpPr/>
            <p:nvPr/>
          </p:nvSpPr>
          <p:spPr>
            <a:xfrm>
              <a:off x="8780711" y="4211851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8924684" y="2238859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2314172" y="4747121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341153" y="347465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8715629" y="3848652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5310721" y="228713"/>
              <a:ext cx="65668" cy="65668"/>
            </a:xfrm>
            <a:custGeom>
              <a:avLst/>
              <a:gdLst/>
              <a:ahLst/>
              <a:cxnLst/>
              <a:rect l="l" t="t" r="r" b="b"/>
              <a:pathLst>
                <a:path w="52958" h="52958" extrusionOk="0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8543625" y="2939051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1092020" y="142235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4966515" y="347482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8500323" y="4444960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203280" y="884214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519316" y="1139485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5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4"/>
          <p:cNvGrpSpPr/>
          <p:nvPr/>
        </p:nvGrpSpPr>
        <p:grpSpPr>
          <a:xfrm>
            <a:off x="-1546149" y="1824774"/>
            <a:ext cx="13730032" cy="5166417"/>
            <a:chOff x="-1546149" y="1824774"/>
            <a:chExt cx="13730032" cy="5166417"/>
          </a:xfrm>
        </p:grpSpPr>
        <p:pic>
          <p:nvPicPr>
            <p:cNvPr id="71" name="Google Shape;7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660033" y="2413613"/>
              <a:ext cx="4792781" cy="37864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209417">
              <a:off x="7464170" y="3674931"/>
              <a:ext cx="2539044" cy="1661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209417">
              <a:off x="7781133" y="3674936"/>
              <a:ext cx="2539044" cy="1661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2049297" y="2701559"/>
              <a:ext cx="4792781" cy="37864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4"/>
            <p:cNvSpPr/>
            <p:nvPr/>
          </p:nvSpPr>
          <p:spPr>
            <a:xfrm rot="-5595830">
              <a:off x="-1746045" y="3313922"/>
              <a:ext cx="3635456" cy="2688765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 rot="6634180" flipH="1">
              <a:off x="8319666" y="2655578"/>
              <a:ext cx="3639850" cy="2692015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 rot="6634180" flipH="1">
              <a:off x="8464341" y="2848503"/>
              <a:ext cx="3639850" cy="2692015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80" name="Google Shape;80;p4"/>
          <p:cNvGrpSpPr/>
          <p:nvPr/>
        </p:nvGrpSpPr>
        <p:grpSpPr>
          <a:xfrm>
            <a:off x="79793" y="233080"/>
            <a:ext cx="8878457" cy="4775965"/>
            <a:chOff x="79793" y="233080"/>
            <a:chExt cx="8878457" cy="4775965"/>
          </a:xfrm>
        </p:grpSpPr>
        <p:sp>
          <p:nvSpPr>
            <p:cNvPr id="81" name="Google Shape;81;p4"/>
            <p:cNvSpPr/>
            <p:nvPr/>
          </p:nvSpPr>
          <p:spPr>
            <a:xfrm>
              <a:off x="8123884" y="361397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310747" y="2386746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691940" y="3117140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3568317" y="4860664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602606" y="262475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7250762" y="233080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1628240" y="4846757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8611235" y="539497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79793" y="2073539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914991" y="4918923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5"/>
          <p:cNvGrpSpPr/>
          <p:nvPr/>
        </p:nvGrpSpPr>
        <p:grpSpPr>
          <a:xfrm>
            <a:off x="-1712832" y="-880978"/>
            <a:ext cx="11941597" cy="7398790"/>
            <a:chOff x="-1712832" y="-880978"/>
            <a:chExt cx="11941597" cy="7398790"/>
          </a:xfrm>
        </p:grpSpPr>
        <p:pic>
          <p:nvPicPr>
            <p:cNvPr id="94" name="Google Shape;94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912450" y="3582575"/>
              <a:ext cx="3809951" cy="211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231775" y="3967125"/>
              <a:ext cx="3809951" cy="211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6218363" y="-533807"/>
              <a:ext cx="3596001" cy="2840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6632764" y="-880978"/>
              <a:ext cx="3596001" cy="2840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5"/>
            <p:cNvSpPr/>
            <p:nvPr/>
          </p:nvSpPr>
          <p:spPr>
            <a:xfrm rot="10557995" flipH="1">
              <a:off x="-1423593" y="3619957"/>
              <a:ext cx="3468129" cy="2565011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 rot="10557995" flipH="1">
              <a:off x="-1626918" y="3834007"/>
              <a:ext cx="3468129" cy="2565011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pline Sans"/>
              <a:buNone/>
              <a:defRPr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subTitle" idx="1"/>
          </p:nvPr>
        </p:nvSpPr>
        <p:spPr>
          <a:xfrm>
            <a:off x="4888487" y="2711597"/>
            <a:ext cx="25749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subTitle" idx="2"/>
          </p:nvPr>
        </p:nvSpPr>
        <p:spPr>
          <a:xfrm>
            <a:off x="1680612" y="2711597"/>
            <a:ext cx="25749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3"/>
          </p:nvPr>
        </p:nvSpPr>
        <p:spPr>
          <a:xfrm>
            <a:off x="1680612" y="2353700"/>
            <a:ext cx="2574900" cy="4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subTitle" idx="4"/>
          </p:nvPr>
        </p:nvSpPr>
        <p:spPr>
          <a:xfrm>
            <a:off x="4888488" y="2353700"/>
            <a:ext cx="2574900" cy="4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sz="2400"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grpSp>
        <p:nvGrpSpPr>
          <p:cNvPr id="105" name="Google Shape;105;p5"/>
          <p:cNvGrpSpPr/>
          <p:nvPr/>
        </p:nvGrpSpPr>
        <p:grpSpPr>
          <a:xfrm>
            <a:off x="169918" y="86822"/>
            <a:ext cx="8788332" cy="4965566"/>
            <a:chOff x="169918" y="86822"/>
            <a:chExt cx="8788332" cy="4965566"/>
          </a:xfrm>
        </p:grpSpPr>
        <p:sp>
          <p:nvSpPr>
            <p:cNvPr id="106" name="Google Shape;106;p5"/>
            <p:cNvSpPr/>
            <p:nvPr/>
          </p:nvSpPr>
          <p:spPr>
            <a:xfrm>
              <a:off x="8712748" y="2073539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8552984" y="1820634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265409" y="494433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440678" y="189490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7238229" y="4994139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7569731" y="4872100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7238237" y="375105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180263" y="2830013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6806245" y="86822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6315015" y="320307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8611235" y="2469722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169918" y="3441539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403291" y="3280548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6"/>
          <p:cNvGrpSpPr/>
          <p:nvPr/>
        </p:nvGrpSpPr>
        <p:grpSpPr>
          <a:xfrm>
            <a:off x="-1244718" y="3764678"/>
            <a:ext cx="3592009" cy="2471321"/>
            <a:chOff x="-1244718" y="3764678"/>
            <a:chExt cx="3592009" cy="2471321"/>
          </a:xfrm>
        </p:grpSpPr>
        <p:pic>
          <p:nvPicPr>
            <p:cNvPr id="122" name="Google Shape;122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97860">
              <a:off x="-941601" y="3984800"/>
              <a:ext cx="3178376" cy="1762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97860">
              <a:off x="-1134201" y="4253725"/>
              <a:ext cx="3178376" cy="17621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oogle Shape;124;p6"/>
          <p:cNvGrpSpPr/>
          <p:nvPr/>
        </p:nvGrpSpPr>
        <p:grpSpPr>
          <a:xfrm>
            <a:off x="326772" y="107028"/>
            <a:ext cx="8631478" cy="4894637"/>
            <a:chOff x="326772" y="107028"/>
            <a:chExt cx="8631478" cy="4894637"/>
          </a:xfrm>
        </p:grpSpPr>
        <p:sp>
          <p:nvSpPr>
            <p:cNvPr id="125" name="Google Shape;125;p6"/>
            <p:cNvSpPr/>
            <p:nvPr/>
          </p:nvSpPr>
          <p:spPr>
            <a:xfrm>
              <a:off x="8610098" y="1383201"/>
              <a:ext cx="143975" cy="143975"/>
            </a:xfrm>
            <a:custGeom>
              <a:avLst/>
              <a:gdLst/>
              <a:ahLst/>
              <a:cxnLst/>
              <a:rect l="l" t="t" r="r" b="b"/>
              <a:pathLst>
                <a:path w="116109" h="116109" extrusionOk="0">
                  <a:moveTo>
                    <a:pt x="58055" y="116110"/>
                  </a:moveTo>
                  <a:cubicBezTo>
                    <a:pt x="26036" y="116110"/>
                    <a:pt x="0" y="90074"/>
                    <a:pt x="0" y="58055"/>
                  </a:cubicBezTo>
                  <a:cubicBezTo>
                    <a:pt x="0" y="26036"/>
                    <a:pt x="26036" y="0"/>
                    <a:pt x="58055" y="0"/>
                  </a:cubicBezTo>
                  <a:cubicBezTo>
                    <a:pt x="90073" y="0"/>
                    <a:pt x="116110" y="26036"/>
                    <a:pt x="116110" y="58055"/>
                  </a:cubicBezTo>
                  <a:cubicBezTo>
                    <a:pt x="116110" y="90074"/>
                    <a:pt x="90073" y="116110"/>
                    <a:pt x="58055" y="116110"/>
                  </a:cubicBezTo>
                  <a:close/>
                  <a:moveTo>
                    <a:pt x="58055" y="5540"/>
                  </a:moveTo>
                  <a:cubicBezTo>
                    <a:pt x="29083" y="5540"/>
                    <a:pt x="5540" y="29083"/>
                    <a:pt x="5540" y="58055"/>
                  </a:cubicBezTo>
                  <a:cubicBezTo>
                    <a:pt x="5540" y="87027"/>
                    <a:pt x="29083" y="110570"/>
                    <a:pt x="58055" y="110570"/>
                  </a:cubicBezTo>
                  <a:cubicBezTo>
                    <a:pt x="87027" y="110570"/>
                    <a:pt x="110570" y="87027"/>
                    <a:pt x="110570" y="58055"/>
                  </a:cubicBezTo>
                  <a:cubicBezTo>
                    <a:pt x="110570" y="29083"/>
                    <a:pt x="87027" y="5540"/>
                    <a:pt x="5805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8005959" y="143134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326772" y="244871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96828" y="107028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7830679" y="4932827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3567081" y="259575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668175" y="345455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602496" y="4323525"/>
              <a:ext cx="65668" cy="65668"/>
            </a:xfrm>
            <a:custGeom>
              <a:avLst/>
              <a:gdLst/>
              <a:ahLst/>
              <a:cxnLst/>
              <a:rect l="l" t="t" r="r" b="b"/>
              <a:pathLst>
                <a:path w="52958" h="52958" extrusionOk="0">
                  <a:moveTo>
                    <a:pt x="26479" y="52958"/>
                  </a:moveTo>
                  <a:cubicBezTo>
                    <a:pt x="11910" y="52958"/>
                    <a:pt x="0" y="41104"/>
                    <a:pt x="0" y="26479"/>
                  </a:cubicBezTo>
                  <a:cubicBezTo>
                    <a:pt x="0" y="11855"/>
                    <a:pt x="11855" y="0"/>
                    <a:pt x="26479" y="0"/>
                  </a:cubicBezTo>
                  <a:cubicBezTo>
                    <a:pt x="41104" y="0"/>
                    <a:pt x="52958" y="11855"/>
                    <a:pt x="52958" y="26479"/>
                  </a:cubicBezTo>
                  <a:cubicBezTo>
                    <a:pt x="52958" y="41104"/>
                    <a:pt x="41104" y="52958"/>
                    <a:pt x="26479" y="52958"/>
                  </a:cubicBezTo>
                  <a:close/>
                  <a:moveTo>
                    <a:pt x="26479" y="5595"/>
                  </a:moveTo>
                  <a:cubicBezTo>
                    <a:pt x="14957" y="5595"/>
                    <a:pt x="5540" y="14957"/>
                    <a:pt x="5540" y="26535"/>
                  </a:cubicBezTo>
                  <a:cubicBezTo>
                    <a:pt x="5540" y="38112"/>
                    <a:pt x="14901" y="47474"/>
                    <a:pt x="26479" y="47474"/>
                  </a:cubicBezTo>
                  <a:cubicBezTo>
                    <a:pt x="38057" y="47474"/>
                    <a:pt x="47419" y="38112"/>
                    <a:pt x="47419" y="26535"/>
                  </a:cubicBezTo>
                  <a:cubicBezTo>
                    <a:pt x="47419" y="14957"/>
                    <a:pt x="38057" y="5595"/>
                    <a:pt x="26479" y="5595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8445200" y="345438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2204295" y="4763035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8737778" y="786282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8611235" y="4444960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416893" y="3991414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2603841" y="4837285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7"/>
          <p:cNvGrpSpPr/>
          <p:nvPr/>
        </p:nvGrpSpPr>
        <p:grpSpPr>
          <a:xfrm>
            <a:off x="-1372023" y="-1516733"/>
            <a:ext cx="11865523" cy="8793430"/>
            <a:chOff x="-1372023" y="-1516733"/>
            <a:chExt cx="11865523" cy="8793430"/>
          </a:xfrm>
        </p:grpSpPr>
        <p:pic>
          <p:nvPicPr>
            <p:cNvPr id="143" name="Google Shape;14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479725" y="869000"/>
              <a:ext cx="6124636" cy="4838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5946098" y="-1097114"/>
              <a:ext cx="4288707" cy="2806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6204793" y="-1516733"/>
              <a:ext cx="4288707" cy="2806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7"/>
            <p:cNvPicPr preferRelativeResize="0"/>
            <p:nvPr/>
          </p:nvPicPr>
          <p:blipFill rotWithShape="1">
            <a:blip r:embed="rId3">
              <a:alphaModFix/>
            </a:blip>
            <a:srcRect l="4652" t="5401"/>
            <a:stretch/>
          </p:blipFill>
          <p:spPr>
            <a:xfrm rot="5400000">
              <a:off x="-1815923" y="2068150"/>
              <a:ext cx="5839698" cy="45773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7"/>
            <p:cNvGrpSpPr/>
            <p:nvPr/>
          </p:nvGrpSpPr>
          <p:grpSpPr>
            <a:xfrm>
              <a:off x="-1372023" y="2009908"/>
              <a:ext cx="3988655" cy="4974933"/>
              <a:chOff x="-1372023" y="2009908"/>
              <a:chExt cx="3988655" cy="4974933"/>
            </a:xfrm>
          </p:grpSpPr>
          <p:sp>
            <p:nvSpPr>
              <p:cNvPr id="148" name="Google Shape;148;p7"/>
              <p:cNvSpPr/>
              <p:nvPr/>
            </p:nvSpPr>
            <p:spPr>
              <a:xfrm rot="-5686770">
                <a:off x="-1420845" y="2716447"/>
                <a:ext cx="4435947" cy="3280804"/>
              </a:xfrm>
              <a:custGeom>
                <a:avLst/>
                <a:gdLst/>
                <a:ahLst/>
                <a:cxnLst/>
                <a:rect l="l" t="t" r="r" b="b"/>
                <a:pathLst>
                  <a:path w="2956871" h="2186887" extrusionOk="0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7"/>
              <p:cNvSpPr/>
              <p:nvPr/>
            </p:nvSpPr>
            <p:spPr>
              <a:xfrm rot="-5686770">
                <a:off x="-1770495" y="2997497"/>
                <a:ext cx="4435947" cy="3280804"/>
              </a:xfrm>
              <a:custGeom>
                <a:avLst/>
                <a:gdLst/>
                <a:ahLst/>
                <a:cxnLst/>
                <a:rect l="l" t="t" r="r" b="b"/>
                <a:pathLst>
                  <a:path w="2956871" h="2186887" extrusionOk="0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3883375" y="1136250"/>
            <a:ext cx="4547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subTitle" idx="1"/>
          </p:nvPr>
        </p:nvSpPr>
        <p:spPr>
          <a:xfrm>
            <a:off x="3883375" y="1708950"/>
            <a:ext cx="45474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>
            <a:spLocks noGrp="1"/>
          </p:cNvSpPr>
          <p:nvPr>
            <p:ph type="pic" idx="2"/>
          </p:nvPr>
        </p:nvSpPr>
        <p:spPr>
          <a:xfrm>
            <a:off x="894075" y="811050"/>
            <a:ext cx="2787000" cy="3521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3" name="Google Shape;153;p7"/>
          <p:cNvGrpSpPr/>
          <p:nvPr/>
        </p:nvGrpSpPr>
        <p:grpSpPr>
          <a:xfrm>
            <a:off x="341153" y="112972"/>
            <a:ext cx="8490529" cy="4638554"/>
            <a:chOff x="341153" y="112972"/>
            <a:chExt cx="8490529" cy="4638554"/>
          </a:xfrm>
        </p:grpSpPr>
        <p:sp>
          <p:nvSpPr>
            <p:cNvPr id="154" name="Google Shape;154;p7"/>
            <p:cNvSpPr/>
            <p:nvPr/>
          </p:nvSpPr>
          <p:spPr>
            <a:xfrm>
              <a:off x="8633084" y="1564634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436622" y="539496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341153" y="197128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8571279" y="4693277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5999718" y="259562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5835612" y="112980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571275" y="4093813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737778" y="1622882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713235" y="112972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6" name="Google Shape;166;p8"/>
          <p:cNvGrpSpPr/>
          <p:nvPr/>
        </p:nvGrpSpPr>
        <p:grpSpPr>
          <a:xfrm>
            <a:off x="427051" y="145608"/>
            <a:ext cx="8324998" cy="4780297"/>
            <a:chOff x="427051" y="145608"/>
            <a:chExt cx="8324998" cy="4780297"/>
          </a:xfrm>
        </p:grpSpPr>
        <p:sp>
          <p:nvSpPr>
            <p:cNvPr id="167" name="Google Shape;167;p8"/>
            <p:cNvSpPr/>
            <p:nvPr/>
          </p:nvSpPr>
          <p:spPr>
            <a:xfrm flipH="1">
              <a:off x="2746246" y="259582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 flipH="1">
              <a:off x="427051" y="4383958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8"/>
            <p:cNvSpPr/>
            <p:nvPr/>
          </p:nvSpPr>
          <p:spPr>
            <a:xfrm flipH="1">
              <a:off x="8083752" y="145608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 flipH="1">
              <a:off x="7494482" y="301962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 flipH="1">
              <a:off x="8661927" y="349709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 flipH="1">
              <a:off x="4966871" y="4687274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8"/>
            <p:cNvSpPr/>
            <p:nvPr/>
          </p:nvSpPr>
          <p:spPr>
            <a:xfrm flipH="1">
              <a:off x="1072774" y="4776236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8"/>
          <p:cNvGrpSpPr/>
          <p:nvPr/>
        </p:nvGrpSpPr>
        <p:grpSpPr>
          <a:xfrm>
            <a:off x="-1455873" y="-2845400"/>
            <a:ext cx="11850737" cy="9175562"/>
            <a:chOff x="-1455873" y="-2845400"/>
            <a:chExt cx="11850737" cy="9175562"/>
          </a:xfrm>
        </p:grpSpPr>
        <p:pic>
          <p:nvPicPr>
            <p:cNvPr id="175" name="Google Shape;17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4970264" y="1147399"/>
              <a:ext cx="5790674" cy="4574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1951389" y="-747725"/>
              <a:ext cx="5863951" cy="38367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8"/>
            <p:cNvSpPr/>
            <p:nvPr/>
          </p:nvSpPr>
          <p:spPr>
            <a:xfrm rot="5939672" flipH="1">
              <a:off x="6277713" y="2361520"/>
              <a:ext cx="4019020" cy="2972447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 rot="5939672" flipH="1">
              <a:off x="6603238" y="2626770"/>
              <a:ext cx="4019020" cy="2972447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9" name="Google Shape;179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2374714" y="-1276875"/>
              <a:ext cx="5863951" cy="38367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8"/>
            <p:cNvSpPr/>
            <p:nvPr/>
          </p:nvSpPr>
          <p:spPr>
            <a:xfrm rot="-5400000" flipH="1">
              <a:off x="-1786696" y="-1834252"/>
              <a:ext cx="5211485" cy="3854388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 rot="-5400000" flipH="1">
              <a:off x="-2134421" y="-2166852"/>
              <a:ext cx="5211485" cy="3854388"/>
            </a:xfrm>
            <a:custGeom>
              <a:avLst/>
              <a:gdLst/>
              <a:ahLst/>
              <a:cxnLst/>
              <a:rect l="l" t="t" r="r" b="b"/>
              <a:pathLst>
                <a:path w="2956871" h="2186887" extrusionOk="0">
                  <a:moveTo>
                    <a:pt x="2952768" y="178044"/>
                  </a:moveTo>
                  <a:cubicBezTo>
                    <a:pt x="2944569" y="304180"/>
                    <a:pt x="2933823" y="432256"/>
                    <a:pt x="2895101" y="553351"/>
                  </a:cubicBezTo>
                  <a:cubicBezTo>
                    <a:pt x="2854994" y="678822"/>
                    <a:pt x="2780985" y="787454"/>
                    <a:pt x="2665042" y="853762"/>
                  </a:cubicBezTo>
                  <a:cubicBezTo>
                    <a:pt x="2600839" y="890490"/>
                    <a:pt x="2529766" y="915418"/>
                    <a:pt x="2458194" y="933366"/>
                  </a:cubicBezTo>
                  <a:cubicBezTo>
                    <a:pt x="2382800" y="952256"/>
                    <a:pt x="2305136" y="962227"/>
                    <a:pt x="2227360" y="961563"/>
                  </a:cubicBezTo>
                  <a:cubicBezTo>
                    <a:pt x="2149473" y="960898"/>
                    <a:pt x="2073194" y="948267"/>
                    <a:pt x="1998464" y="926774"/>
                  </a:cubicBezTo>
                  <a:cubicBezTo>
                    <a:pt x="1925785" y="905890"/>
                    <a:pt x="1854768" y="879134"/>
                    <a:pt x="1781202" y="861241"/>
                  </a:cubicBezTo>
                  <a:cubicBezTo>
                    <a:pt x="1708523" y="843570"/>
                    <a:pt x="1634126" y="836867"/>
                    <a:pt x="1559619" y="845120"/>
                  </a:cubicBezTo>
                  <a:cubicBezTo>
                    <a:pt x="1490540" y="852710"/>
                    <a:pt x="1419301" y="870880"/>
                    <a:pt x="1358643" y="905613"/>
                  </a:cubicBezTo>
                  <a:cubicBezTo>
                    <a:pt x="1304743" y="936468"/>
                    <a:pt x="1265079" y="983222"/>
                    <a:pt x="1247796" y="1043216"/>
                  </a:cubicBezTo>
                  <a:cubicBezTo>
                    <a:pt x="1230623" y="1102711"/>
                    <a:pt x="1233448" y="1165973"/>
                    <a:pt x="1234889" y="1227185"/>
                  </a:cubicBezTo>
                  <a:cubicBezTo>
                    <a:pt x="1236384" y="1291666"/>
                    <a:pt x="1238323" y="1358806"/>
                    <a:pt x="1217107" y="1420628"/>
                  </a:cubicBezTo>
                  <a:cubicBezTo>
                    <a:pt x="1197053" y="1479125"/>
                    <a:pt x="1157335" y="1529868"/>
                    <a:pt x="1107589" y="1566208"/>
                  </a:cubicBezTo>
                  <a:cubicBezTo>
                    <a:pt x="1058841" y="1601827"/>
                    <a:pt x="999900" y="1624263"/>
                    <a:pt x="939352" y="1626921"/>
                  </a:cubicBezTo>
                  <a:cubicBezTo>
                    <a:pt x="872323" y="1629858"/>
                    <a:pt x="807953" y="1605539"/>
                    <a:pt x="743306" y="1591579"/>
                  </a:cubicBezTo>
                  <a:cubicBezTo>
                    <a:pt x="686470" y="1579281"/>
                    <a:pt x="623707" y="1573852"/>
                    <a:pt x="573851" y="1609638"/>
                  </a:cubicBezTo>
                  <a:cubicBezTo>
                    <a:pt x="529922" y="1641158"/>
                    <a:pt x="512251" y="1693285"/>
                    <a:pt x="504661" y="1744748"/>
                  </a:cubicBezTo>
                  <a:cubicBezTo>
                    <a:pt x="496075" y="1802803"/>
                    <a:pt x="499011" y="1862243"/>
                    <a:pt x="487987" y="1919965"/>
                  </a:cubicBezTo>
                  <a:cubicBezTo>
                    <a:pt x="476465" y="1980457"/>
                    <a:pt x="450927" y="2039233"/>
                    <a:pt x="411707" y="2087039"/>
                  </a:cubicBezTo>
                  <a:cubicBezTo>
                    <a:pt x="374204" y="2132741"/>
                    <a:pt x="323185" y="2167806"/>
                    <a:pt x="264354" y="2178553"/>
                  </a:cubicBezTo>
                  <a:cubicBezTo>
                    <a:pt x="189238" y="2192291"/>
                    <a:pt x="113955" y="2168415"/>
                    <a:pt x="38561" y="2172626"/>
                  </a:cubicBezTo>
                  <a:cubicBezTo>
                    <a:pt x="33575" y="2172903"/>
                    <a:pt x="3551" y="2176558"/>
                    <a:pt x="4326" y="2178221"/>
                  </a:cubicBezTo>
                  <a:cubicBezTo>
                    <a:pt x="3828" y="2177112"/>
                    <a:pt x="4714" y="2174066"/>
                    <a:pt x="4770" y="2172903"/>
                  </a:cubicBezTo>
                  <a:lnTo>
                    <a:pt x="6819" y="2149304"/>
                  </a:lnTo>
                  <a:cubicBezTo>
                    <a:pt x="13910" y="2068315"/>
                    <a:pt x="20945" y="1987271"/>
                    <a:pt x="28036" y="1906283"/>
                  </a:cubicBezTo>
                  <a:cubicBezTo>
                    <a:pt x="39946" y="1770064"/>
                    <a:pt x="51801" y="1633846"/>
                    <a:pt x="63711" y="1497628"/>
                  </a:cubicBezTo>
                  <a:cubicBezTo>
                    <a:pt x="77837" y="1335540"/>
                    <a:pt x="92018" y="1173451"/>
                    <a:pt x="106144" y="1011419"/>
                  </a:cubicBezTo>
                  <a:cubicBezTo>
                    <a:pt x="120270" y="849386"/>
                    <a:pt x="133565" y="696992"/>
                    <a:pt x="147303" y="539779"/>
                  </a:cubicBezTo>
                  <a:cubicBezTo>
                    <a:pt x="157939" y="417797"/>
                    <a:pt x="168575" y="295871"/>
                    <a:pt x="179266" y="173890"/>
                  </a:cubicBezTo>
                  <a:lnTo>
                    <a:pt x="189293" y="58832"/>
                  </a:lnTo>
                  <a:lnTo>
                    <a:pt x="192340" y="23601"/>
                  </a:lnTo>
                  <a:cubicBezTo>
                    <a:pt x="192838" y="18006"/>
                    <a:pt x="194833" y="10472"/>
                    <a:pt x="194002" y="4877"/>
                  </a:cubicBezTo>
                  <a:cubicBezTo>
                    <a:pt x="193337" y="778"/>
                    <a:pt x="191841" y="3880"/>
                    <a:pt x="193836" y="4323"/>
                  </a:cubicBezTo>
                  <a:cubicBezTo>
                    <a:pt x="198212" y="5265"/>
                    <a:pt x="203308" y="4932"/>
                    <a:pt x="207795" y="5209"/>
                  </a:cubicBezTo>
                  <a:cubicBezTo>
                    <a:pt x="230286" y="6650"/>
                    <a:pt x="252777" y="8090"/>
                    <a:pt x="275267" y="9530"/>
                  </a:cubicBezTo>
                  <a:cubicBezTo>
                    <a:pt x="365396" y="15291"/>
                    <a:pt x="455470" y="20997"/>
                    <a:pt x="545599" y="26758"/>
                  </a:cubicBezTo>
                  <a:cubicBezTo>
                    <a:pt x="678826" y="35234"/>
                    <a:pt x="812108" y="43765"/>
                    <a:pt x="945335" y="52240"/>
                  </a:cubicBezTo>
                  <a:cubicBezTo>
                    <a:pt x="1104265" y="62378"/>
                    <a:pt x="1263141" y="72515"/>
                    <a:pt x="1422071" y="82597"/>
                  </a:cubicBezTo>
                  <a:cubicBezTo>
                    <a:pt x="1585877" y="93012"/>
                    <a:pt x="1749682" y="103481"/>
                    <a:pt x="1913432" y="113896"/>
                  </a:cubicBezTo>
                  <a:cubicBezTo>
                    <a:pt x="2064995" y="123535"/>
                    <a:pt x="2216558" y="133229"/>
                    <a:pt x="2368121" y="142868"/>
                  </a:cubicBezTo>
                  <a:cubicBezTo>
                    <a:pt x="2486778" y="150402"/>
                    <a:pt x="2605436" y="157991"/>
                    <a:pt x="2724039" y="165525"/>
                  </a:cubicBezTo>
                  <a:cubicBezTo>
                    <a:pt x="2792120" y="169845"/>
                    <a:pt x="2860201" y="174222"/>
                    <a:pt x="2928283" y="178543"/>
                  </a:cubicBezTo>
                  <a:cubicBezTo>
                    <a:pt x="2937091" y="179097"/>
                    <a:pt x="2945899" y="179651"/>
                    <a:pt x="2954707" y="180205"/>
                  </a:cubicBezTo>
                  <a:cubicBezTo>
                    <a:pt x="2957366" y="180371"/>
                    <a:pt x="2957366" y="176216"/>
                    <a:pt x="2954707" y="176050"/>
                  </a:cubicBezTo>
                  <a:cubicBezTo>
                    <a:pt x="2930056" y="174499"/>
                    <a:pt x="2905349" y="172893"/>
                    <a:pt x="2880698" y="171341"/>
                  </a:cubicBezTo>
                  <a:cubicBezTo>
                    <a:pt x="2813558" y="167076"/>
                    <a:pt x="2746474" y="162810"/>
                    <a:pt x="2679334" y="158489"/>
                  </a:cubicBezTo>
                  <a:cubicBezTo>
                    <a:pt x="2580508" y="152175"/>
                    <a:pt x="2481627" y="145915"/>
                    <a:pt x="2382800" y="139600"/>
                  </a:cubicBezTo>
                  <a:cubicBezTo>
                    <a:pt x="2261761" y="131899"/>
                    <a:pt x="2140776" y="124199"/>
                    <a:pt x="2019736" y="116444"/>
                  </a:cubicBezTo>
                  <a:cubicBezTo>
                    <a:pt x="1887174" y="108024"/>
                    <a:pt x="1754557" y="99549"/>
                    <a:pt x="1621995" y="91128"/>
                  </a:cubicBezTo>
                  <a:cubicBezTo>
                    <a:pt x="1488657" y="82653"/>
                    <a:pt x="1355319" y="74122"/>
                    <a:pt x="1221982" y="65646"/>
                  </a:cubicBezTo>
                  <a:cubicBezTo>
                    <a:pt x="1097175" y="57669"/>
                    <a:pt x="972423" y="49747"/>
                    <a:pt x="847617" y="41770"/>
                  </a:cubicBezTo>
                  <a:cubicBezTo>
                    <a:pt x="742199" y="35068"/>
                    <a:pt x="636725" y="28309"/>
                    <a:pt x="531307" y="21607"/>
                  </a:cubicBezTo>
                  <a:cubicBezTo>
                    <a:pt x="455747" y="16787"/>
                    <a:pt x="380187" y="11967"/>
                    <a:pt x="304627" y="7148"/>
                  </a:cubicBezTo>
                  <a:cubicBezTo>
                    <a:pt x="268841" y="4877"/>
                    <a:pt x="232613" y="611"/>
                    <a:pt x="196772" y="279"/>
                  </a:cubicBezTo>
                  <a:cubicBezTo>
                    <a:pt x="195220" y="279"/>
                    <a:pt x="193669" y="58"/>
                    <a:pt x="192174" y="2"/>
                  </a:cubicBezTo>
                  <a:cubicBezTo>
                    <a:pt x="191010" y="-53"/>
                    <a:pt x="190179" y="999"/>
                    <a:pt x="190069" y="2107"/>
                  </a:cubicBezTo>
                  <a:cubicBezTo>
                    <a:pt x="188351" y="21496"/>
                    <a:pt x="186689" y="40940"/>
                    <a:pt x="184972" y="60328"/>
                  </a:cubicBezTo>
                  <a:cubicBezTo>
                    <a:pt x="180374" y="113176"/>
                    <a:pt x="175776" y="165968"/>
                    <a:pt x="171123" y="218816"/>
                  </a:cubicBezTo>
                  <a:cubicBezTo>
                    <a:pt x="164310" y="296923"/>
                    <a:pt x="157496" y="375087"/>
                    <a:pt x="150682" y="453195"/>
                  </a:cubicBezTo>
                  <a:cubicBezTo>
                    <a:pt x="142373" y="548531"/>
                    <a:pt x="134063" y="643867"/>
                    <a:pt x="125699" y="739204"/>
                  </a:cubicBezTo>
                  <a:cubicBezTo>
                    <a:pt x="116614" y="843126"/>
                    <a:pt x="107529" y="947049"/>
                    <a:pt x="98499" y="1050971"/>
                  </a:cubicBezTo>
                  <a:cubicBezTo>
                    <a:pt x="89304" y="1156390"/>
                    <a:pt x="80108" y="1261752"/>
                    <a:pt x="70912" y="1367170"/>
                  </a:cubicBezTo>
                  <a:cubicBezTo>
                    <a:pt x="62326" y="1465443"/>
                    <a:pt x="53740" y="1563770"/>
                    <a:pt x="45153" y="1662042"/>
                  </a:cubicBezTo>
                  <a:cubicBezTo>
                    <a:pt x="37896" y="1745136"/>
                    <a:pt x="30639" y="1828230"/>
                    <a:pt x="23383" y="1911268"/>
                  </a:cubicBezTo>
                  <a:cubicBezTo>
                    <a:pt x="18175" y="1971040"/>
                    <a:pt x="12968" y="2030812"/>
                    <a:pt x="7761" y="2090529"/>
                  </a:cubicBezTo>
                  <a:lnTo>
                    <a:pt x="2886" y="2146146"/>
                  </a:lnTo>
                  <a:cubicBezTo>
                    <a:pt x="2055" y="2155619"/>
                    <a:pt x="-161" y="2166033"/>
                    <a:pt x="338" y="2175506"/>
                  </a:cubicBezTo>
                  <a:cubicBezTo>
                    <a:pt x="393" y="2176669"/>
                    <a:pt x="116" y="2177999"/>
                    <a:pt x="6" y="2179162"/>
                  </a:cubicBezTo>
                  <a:cubicBezTo>
                    <a:pt x="-105" y="2180602"/>
                    <a:pt x="1446" y="2181378"/>
                    <a:pt x="2609" y="2181157"/>
                  </a:cubicBezTo>
                  <a:cubicBezTo>
                    <a:pt x="85592" y="2165368"/>
                    <a:pt x="168630" y="2195171"/>
                    <a:pt x="251835" y="2184536"/>
                  </a:cubicBezTo>
                  <a:cubicBezTo>
                    <a:pt x="312493" y="2176780"/>
                    <a:pt x="366283" y="2144650"/>
                    <a:pt x="406555" y="2099282"/>
                  </a:cubicBezTo>
                  <a:cubicBezTo>
                    <a:pt x="447548" y="2053082"/>
                    <a:pt x="475080" y="1995359"/>
                    <a:pt x="488874" y="1935366"/>
                  </a:cubicBezTo>
                  <a:cubicBezTo>
                    <a:pt x="503332" y="1872491"/>
                    <a:pt x="499122" y="1807290"/>
                    <a:pt x="508871" y="1743696"/>
                  </a:cubicBezTo>
                  <a:cubicBezTo>
                    <a:pt x="518621" y="1680101"/>
                    <a:pt x="549089" y="1612297"/>
                    <a:pt x="618832" y="1592299"/>
                  </a:cubicBezTo>
                  <a:cubicBezTo>
                    <a:pt x="690182" y="1571803"/>
                    <a:pt x="767237" y="1602547"/>
                    <a:pt x="836427" y="1618667"/>
                  </a:cubicBezTo>
                  <a:cubicBezTo>
                    <a:pt x="900021" y="1633458"/>
                    <a:pt x="962341" y="1636173"/>
                    <a:pt x="1024772" y="1614346"/>
                  </a:cubicBezTo>
                  <a:cubicBezTo>
                    <a:pt x="1082606" y="1594127"/>
                    <a:pt x="1134678" y="1557289"/>
                    <a:pt x="1172790" y="1509261"/>
                  </a:cubicBezTo>
                  <a:cubicBezTo>
                    <a:pt x="1212177" y="1459626"/>
                    <a:pt x="1231897" y="1401239"/>
                    <a:pt x="1237382" y="1338586"/>
                  </a:cubicBezTo>
                  <a:cubicBezTo>
                    <a:pt x="1243586" y="1267846"/>
                    <a:pt x="1235110" y="1196884"/>
                    <a:pt x="1239044" y="1126088"/>
                  </a:cubicBezTo>
                  <a:cubicBezTo>
                    <a:pt x="1243253" y="1050861"/>
                    <a:pt x="1266021" y="979455"/>
                    <a:pt x="1327344" y="931538"/>
                  </a:cubicBezTo>
                  <a:cubicBezTo>
                    <a:pt x="1391936" y="881072"/>
                    <a:pt x="1479461" y="858138"/>
                    <a:pt x="1559619" y="849331"/>
                  </a:cubicBezTo>
                  <a:cubicBezTo>
                    <a:pt x="1644873" y="839913"/>
                    <a:pt x="1729019" y="850715"/>
                    <a:pt x="1811393" y="873483"/>
                  </a:cubicBezTo>
                  <a:cubicBezTo>
                    <a:pt x="1891274" y="895530"/>
                    <a:pt x="1968828" y="925666"/>
                    <a:pt x="2049595" y="944611"/>
                  </a:cubicBezTo>
                  <a:cubicBezTo>
                    <a:pt x="2209190" y="982114"/>
                    <a:pt x="2377593" y="967767"/>
                    <a:pt x="2532369" y="916138"/>
                  </a:cubicBezTo>
                  <a:cubicBezTo>
                    <a:pt x="2602722" y="892650"/>
                    <a:pt x="2671634" y="861462"/>
                    <a:pt x="2730021" y="815041"/>
                  </a:cubicBezTo>
                  <a:cubicBezTo>
                    <a:pt x="2781429" y="774214"/>
                    <a:pt x="2822699" y="722142"/>
                    <a:pt x="2853443" y="664308"/>
                  </a:cubicBezTo>
                  <a:cubicBezTo>
                    <a:pt x="2916040" y="546648"/>
                    <a:pt x="2937091" y="411260"/>
                    <a:pt x="2949112" y="280083"/>
                  </a:cubicBezTo>
                  <a:cubicBezTo>
                    <a:pt x="2952214" y="246126"/>
                    <a:pt x="2954651" y="212113"/>
                    <a:pt x="2956867" y="178100"/>
                  </a:cubicBezTo>
                  <a:cubicBezTo>
                    <a:pt x="2957033" y="175441"/>
                    <a:pt x="2952879" y="175441"/>
                    <a:pt x="2952712" y="17810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9"/>
          <p:cNvGrpSpPr/>
          <p:nvPr/>
        </p:nvGrpSpPr>
        <p:grpSpPr>
          <a:xfrm>
            <a:off x="-305199" y="-1120803"/>
            <a:ext cx="11426039" cy="7459266"/>
            <a:chOff x="-305199" y="-1120803"/>
            <a:chExt cx="11426039" cy="7459266"/>
          </a:xfrm>
        </p:grpSpPr>
        <p:pic>
          <p:nvPicPr>
            <p:cNvPr id="185" name="Google Shape;185;p9"/>
            <p:cNvPicPr preferRelativeResize="0"/>
            <p:nvPr/>
          </p:nvPicPr>
          <p:blipFill rotWithShape="1">
            <a:blip r:embed="rId3">
              <a:alphaModFix amt="35000"/>
            </a:blip>
            <a:srcRect t="21531" r="35732" b="15233"/>
            <a:stretch/>
          </p:blipFill>
          <p:spPr>
            <a:xfrm flipH="1">
              <a:off x="-305199" y="639613"/>
              <a:ext cx="8422149" cy="56988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6" name="Google Shape;186;p9"/>
            <p:cNvGrpSpPr/>
            <p:nvPr/>
          </p:nvGrpSpPr>
          <p:grpSpPr>
            <a:xfrm>
              <a:off x="6510507" y="-1120803"/>
              <a:ext cx="4610333" cy="3016650"/>
              <a:chOff x="6283682" y="-1347578"/>
              <a:chExt cx="4610333" cy="3016650"/>
            </a:xfrm>
          </p:grpSpPr>
          <p:pic>
            <p:nvPicPr>
              <p:cNvPr id="187" name="Google Shape;187;p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6283682" y="-524615"/>
                <a:ext cx="3809951" cy="2112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88;p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6603007" y="-909165"/>
                <a:ext cx="3809951" cy="21122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9" name="Google Shape;189;p9"/>
              <p:cNvSpPr/>
              <p:nvPr/>
            </p:nvSpPr>
            <p:spPr>
              <a:xfrm rot="-242005" flipH="1">
                <a:off x="7136647" y="-1014733"/>
                <a:ext cx="3468129" cy="2565011"/>
              </a:xfrm>
              <a:custGeom>
                <a:avLst/>
                <a:gdLst/>
                <a:ahLst/>
                <a:cxnLst/>
                <a:rect l="l" t="t" r="r" b="b"/>
                <a:pathLst>
                  <a:path w="2956871" h="2186887" extrusionOk="0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9"/>
              <p:cNvSpPr/>
              <p:nvPr/>
            </p:nvSpPr>
            <p:spPr>
              <a:xfrm rot="-242005" flipH="1">
                <a:off x="7339972" y="-1228783"/>
                <a:ext cx="3468129" cy="2565011"/>
              </a:xfrm>
              <a:custGeom>
                <a:avLst/>
                <a:gdLst/>
                <a:ahLst/>
                <a:cxnLst/>
                <a:rect l="l" t="t" r="r" b="b"/>
                <a:pathLst>
                  <a:path w="2956871" h="2186887" extrusionOk="0">
                    <a:moveTo>
                      <a:pt x="2952768" y="178044"/>
                    </a:moveTo>
                    <a:cubicBezTo>
                      <a:pt x="2944569" y="304180"/>
                      <a:pt x="2933823" y="432256"/>
                      <a:pt x="2895101" y="553351"/>
                    </a:cubicBezTo>
                    <a:cubicBezTo>
                      <a:pt x="2854994" y="678822"/>
                      <a:pt x="2780985" y="787454"/>
                      <a:pt x="2665042" y="853762"/>
                    </a:cubicBezTo>
                    <a:cubicBezTo>
                      <a:pt x="2600839" y="890490"/>
                      <a:pt x="2529766" y="915418"/>
                      <a:pt x="2458194" y="933366"/>
                    </a:cubicBezTo>
                    <a:cubicBezTo>
                      <a:pt x="2382800" y="952256"/>
                      <a:pt x="2305136" y="962227"/>
                      <a:pt x="2227360" y="961563"/>
                    </a:cubicBezTo>
                    <a:cubicBezTo>
                      <a:pt x="2149473" y="960898"/>
                      <a:pt x="2073194" y="948267"/>
                      <a:pt x="1998464" y="926774"/>
                    </a:cubicBezTo>
                    <a:cubicBezTo>
                      <a:pt x="1925785" y="905890"/>
                      <a:pt x="1854768" y="879134"/>
                      <a:pt x="1781202" y="861241"/>
                    </a:cubicBezTo>
                    <a:cubicBezTo>
                      <a:pt x="1708523" y="843570"/>
                      <a:pt x="1634126" y="836867"/>
                      <a:pt x="1559619" y="845120"/>
                    </a:cubicBezTo>
                    <a:cubicBezTo>
                      <a:pt x="1490540" y="852710"/>
                      <a:pt x="1419301" y="870880"/>
                      <a:pt x="1358643" y="905613"/>
                    </a:cubicBezTo>
                    <a:cubicBezTo>
                      <a:pt x="1304743" y="936468"/>
                      <a:pt x="1265079" y="983222"/>
                      <a:pt x="1247796" y="1043216"/>
                    </a:cubicBezTo>
                    <a:cubicBezTo>
                      <a:pt x="1230623" y="1102711"/>
                      <a:pt x="1233448" y="1165973"/>
                      <a:pt x="1234889" y="1227185"/>
                    </a:cubicBezTo>
                    <a:cubicBezTo>
                      <a:pt x="1236384" y="1291666"/>
                      <a:pt x="1238323" y="1358806"/>
                      <a:pt x="1217107" y="1420628"/>
                    </a:cubicBezTo>
                    <a:cubicBezTo>
                      <a:pt x="1197053" y="1479125"/>
                      <a:pt x="1157335" y="1529868"/>
                      <a:pt x="1107589" y="1566208"/>
                    </a:cubicBezTo>
                    <a:cubicBezTo>
                      <a:pt x="1058841" y="1601827"/>
                      <a:pt x="999900" y="1624263"/>
                      <a:pt x="939352" y="1626921"/>
                    </a:cubicBezTo>
                    <a:cubicBezTo>
                      <a:pt x="872323" y="1629858"/>
                      <a:pt x="807953" y="1605539"/>
                      <a:pt x="743306" y="1591579"/>
                    </a:cubicBezTo>
                    <a:cubicBezTo>
                      <a:pt x="686470" y="1579281"/>
                      <a:pt x="623707" y="1573852"/>
                      <a:pt x="573851" y="1609638"/>
                    </a:cubicBezTo>
                    <a:cubicBezTo>
                      <a:pt x="529922" y="1641158"/>
                      <a:pt x="512251" y="1693285"/>
                      <a:pt x="504661" y="1744748"/>
                    </a:cubicBezTo>
                    <a:cubicBezTo>
                      <a:pt x="496075" y="1802803"/>
                      <a:pt x="499011" y="1862243"/>
                      <a:pt x="487987" y="1919965"/>
                    </a:cubicBezTo>
                    <a:cubicBezTo>
                      <a:pt x="476465" y="1980457"/>
                      <a:pt x="450927" y="2039233"/>
                      <a:pt x="411707" y="2087039"/>
                    </a:cubicBezTo>
                    <a:cubicBezTo>
                      <a:pt x="374204" y="2132741"/>
                      <a:pt x="323185" y="2167806"/>
                      <a:pt x="264354" y="2178553"/>
                    </a:cubicBezTo>
                    <a:cubicBezTo>
                      <a:pt x="189238" y="2192291"/>
                      <a:pt x="113955" y="2168415"/>
                      <a:pt x="38561" y="2172626"/>
                    </a:cubicBezTo>
                    <a:cubicBezTo>
                      <a:pt x="33575" y="2172903"/>
                      <a:pt x="3551" y="2176558"/>
                      <a:pt x="4326" y="2178221"/>
                    </a:cubicBezTo>
                    <a:cubicBezTo>
                      <a:pt x="3828" y="2177112"/>
                      <a:pt x="4714" y="2174066"/>
                      <a:pt x="4770" y="2172903"/>
                    </a:cubicBezTo>
                    <a:lnTo>
                      <a:pt x="6819" y="2149304"/>
                    </a:lnTo>
                    <a:cubicBezTo>
                      <a:pt x="13910" y="2068315"/>
                      <a:pt x="20945" y="1987271"/>
                      <a:pt x="28036" y="1906283"/>
                    </a:cubicBezTo>
                    <a:cubicBezTo>
                      <a:pt x="39946" y="1770064"/>
                      <a:pt x="51801" y="1633846"/>
                      <a:pt x="63711" y="1497628"/>
                    </a:cubicBezTo>
                    <a:cubicBezTo>
                      <a:pt x="77837" y="1335540"/>
                      <a:pt x="92018" y="1173451"/>
                      <a:pt x="106144" y="1011419"/>
                    </a:cubicBezTo>
                    <a:cubicBezTo>
                      <a:pt x="120270" y="849386"/>
                      <a:pt x="133565" y="696992"/>
                      <a:pt x="147303" y="539779"/>
                    </a:cubicBezTo>
                    <a:cubicBezTo>
                      <a:pt x="157939" y="417797"/>
                      <a:pt x="168575" y="295871"/>
                      <a:pt x="179266" y="173890"/>
                    </a:cubicBezTo>
                    <a:lnTo>
                      <a:pt x="189293" y="58832"/>
                    </a:lnTo>
                    <a:lnTo>
                      <a:pt x="192340" y="23601"/>
                    </a:lnTo>
                    <a:cubicBezTo>
                      <a:pt x="192838" y="18006"/>
                      <a:pt x="194833" y="10472"/>
                      <a:pt x="194002" y="4877"/>
                    </a:cubicBezTo>
                    <a:cubicBezTo>
                      <a:pt x="193337" y="778"/>
                      <a:pt x="191841" y="3880"/>
                      <a:pt x="193836" y="4323"/>
                    </a:cubicBezTo>
                    <a:cubicBezTo>
                      <a:pt x="198212" y="5265"/>
                      <a:pt x="203308" y="4932"/>
                      <a:pt x="207795" y="5209"/>
                    </a:cubicBezTo>
                    <a:cubicBezTo>
                      <a:pt x="230286" y="6650"/>
                      <a:pt x="252777" y="8090"/>
                      <a:pt x="275267" y="9530"/>
                    </a:cubicBezTo>
                    <a:cubicBezTo>
                      <a:pt x="365396" y="15291"/>
                      <a:pt x="455470" y="20997"/>
                      <a:pt x="545599" y="26758"/>
                    </a:cubicBezTo>
                    <a:cubicBezTo>
                      <a:pt x="678826" y="35234"/>
                      <a:pt x="812108" y="43765"/>
                      <a:pt x="945335" y="52240"/>
                    </a:cubicBezTo>
                    <a:cubicBezTo>
                      <a:pt x="1104265" y="62378"/>
                      <a:pt x="1263141" y="72515"/>
                      <a:pt x="1422071" y="82597"/>
                    </a:cubicBezTo>
                    <a:cubicBezTo>
                      <a:pt x="1585877" y="93012"/>
                      <a:pt x="1749682" y="103481"/>
                      <a:pt x="1913432" y="113896"/>
                    </a:cubicBezTo>
                    <a:cubicBezTo>
                      <a:pt x="2064995" y="123535"/>
                      <a:pt x="2216558" y="133229"/>
                      <a:pt x="2368121" y="142868"/>
                    </a:cubicBezTo>
                    <a:cubicBezTo>
                      <a:pt x="2486778" y="150402"/>
                      <a:pt x="2605436" y="157991"/>
                      <a:pt x="2724039" y="165525"/>
                    </a:cubicBezTo>
                    <a:cubicBezTo>
                      <a:pt x="2792120" y="169845"/>
                      <a:pt x="2860201" y="174222"/>
                      <a:pt x="2928283" y="178543"/>
                    </a:cubicBezTo>
                    <a:cubicBezTo>
                      <a:pt x="2937091" y="179097"/>
                      <a:pt x="2945899" y="179651"/>
                      <a:pt x="2954707" y="180205"/>
                    </a:cubicBezTo>
                    <a:cubicBezTo>
                      <a:pt x="2957366" y="180371"/>
                      <a:pt x="2957366" y="176216"/>
                      <a:pt x="2954707" y="176050"/>
                    </a:cubicBezTo>
                    <a:cubicBezTo>
                      <a:pt x="2930056" y="174499"/>
                      <a:pt x="2905349" y="172893"/>
                      <a:pt x="2880698" y="171341"/>
                    </a:cubicBezTo>
                    <a:cubicBezTo>
                      <a:pt x="2813558" y="167076"/>
                      <a:pt x="2746474" y="162810"/>
                      <a:pt x="2679334" y="158489"/>
                    </a:cubicBezTo>
                    <a:cubicBezTo>
                      <a:pt x="2580508" y="152175"/>
                      <a:pt x="2481627" y="145915"/>
                      <a:pt x="2382800" y="139600"/>
                    </a:cubicBezTo>
                    <a:cubicBezTo>
                      <a:pt x="2261761" y="131899"/>
                      <a:pt x="2140776" y="124199"/>
                      <a:pt x="2019736" y="116444"/>
                    </a:cubicBezTo>
                    <a:cubicBezTo>
                      <a:pt x="1887174" y="108024"/>
                      <a:pt x="1754557" y="99549"/>
                      <a:pt x="1621995" y="91128"/>
                    </a:cubicBezTo>
                    <a:cubicBezTo>
                      <a:pt x="1488657" y="82653"/>
                      <a:pt x="1355319" y="74122"/>
                      <a:pt x="1221982" y="65646"/>
                    </a:cubicBezTo>
                    <a:cubicBezTo>
                      <a:pt x="1097175" y="57669"/>
                      <a:pt x="972423" y="49747"/>
                      <a:pt x="847617" y="41770"/>
                    </a:cubicBezTo>
                    <a:cubicBezTo>
                      <a:pt x="742199" y="35068"/>
                      <a:pt x="636725" y="28309"/>
                      <a:pt x="531307" y="21607"/>
                    </a:cubicBezTo>
                    <a:cubicBezTo>
                      <a:pt x="455747" y="16787"/>
                      <a:pt x="380187" y="11967"/>
                      <a:pt x="304627" y="7148"/>
                    </a:cubicBezTo>
                    <a:cubicBezTo>
                      <a:pt x="268841" y="4877"/>
                      <a:pt x="232613" y="611"/>
                      <a:pt x="196772" y="279"/>
                    </a:cubicBezTo>
                    <a:cubicBezTo>
                      <a:pt x="195220" y="279"/>
                      <a:pt x="193669" y="58"/>
                      <a:pt x="192174" y="2"/>
                    </a:cubicBezTo>
                    <a:cubicBezTo>
                      <a:pt x="191010" y="-53"/>
                      <a:pt x="190179" y="999"/>
                      <a:pt x="190069" y="2107"/>
                    </a:cubicBezTo>
                    <a:cubicBezTo>
                      <a:pt x="188351" y="21496"/>
                      <a:pt x="186689" y="40940"/>
                      <a:pt x="184972" y="60328"/>
                    </a:cubicBezTo>
                    <a:cubicBezTo>
                      <a:pt x="180374" y="113176"/>
                      <a:pt x="175776" y="165968"/>
                      <a:pt x="171123" y="218816"/>
                    </a:cubicBezTo>
                    <a:cubicBezTo>
                      <a:pt x="164310" y="296923"/>
                      <a:pt x="157496" y="375087"/>
                      <a:pt x="150682" y="453195"/>
                    </a:cubicBezTo>
                    <a:cubicBezTo>
                      <a:pt x="142373" y="548531"/>
                      <a:pt x="134063" y="643867"/>
                      <a:pt x="125699" y="739204"/>
                    </a:cubicBezTo>
                    <a:cubicBezTo>
                      <a:pt x="116614" y="843126"/>
                      <a:pt x="107529" y="947049"/>
                      <a:pt x="98499" y="1050971"/>
                    </a:cubicBezTo>
                    <a:cubicBezTo>
                      <a:pt x="89304" y="1156390"/>
                      <a:pt x="80108" y="1261752"/>
                      <a:pt x="70912" y="1367170"/>
                    </a:cubicBezTo>
                    <a:cubicBezTo>
                      <a:pt x="62326" y="1465443"/>
                      <a:pt x="53740" y="1563770"/>
                      <a:pt x="45153" y="1662042"/>
                    </a:cubicBezTo>
                    <a:cubicBezTo>
                      <a:pt x="37896" y="1745136"/>
                      <a:pt x="30639" y="1828230"/>
                      <a:pt x="23383" y="1911268"/>
                    </a:cubicBezTo>
                    <a:cubicBezTo>
                      <a:pt x="18175" y="1971040"/>
                      <a:pt x="12968" y="2030812"/>
                      <a:pt x="7761" y="2090529"/>
                    </a:cubicBezTo>
                    <a:lnTo>
                      <a:pt x="2886" y="2146146"/>
                    </a:lnTo>
                    <a:cubicBezTo>
                      <a:pt x="2055" y="2155619"/>
                      <a:pt x="-161" y="2166033"/>
                      <a:pt x="338" y="2175506"/>
                    </a:cubicBezTo>
                    <a:cubicBezTo>
                      <a:pt x="393" y="2176669"/>
                      <a:pt x="116" y="2177999"/>
                      <a:pt x="6" y="2179162"/>
                    </a:cubicBezTo>
                    <a:cubicBezTo>
                      <a:pt x="-105" y="2180602"/>
                      <a:pt x="1446" y="2181378"/>
                      <a:pt x="2609" y="2181157"/>
                    </a:cubicBezTo>
                    <a:cubicBezTo>
                      <a:pt x="85592" y="2165368"/>
                      <a:pt x="168630" y="2195171"/>
                      <a:pt x="251835" y="2184536"/>
                    </a:cubicBezTo>
                    <a:cubicBezTo>
                      <a:pt x="312493" y="2176780"/>
                      <a:pt x="366283" y="2144650"/>
                      <a:pt x="406555" y="2099282"/>
                    </a:cubicBezTo>
                    <a:cubicBezTo>
                      <a:pt x="447548" y="2053082"/>
                      <a:pt x="475080" y="1995359"/>
                      <a:pt x="488874" y="1935366"/>
                    </a:cubicBezTo>
                    <a:cubicBezTo>
                      <a:pt x="503332" y="1872491"/>
                      <a:pt x="499122" y="1807290"/>
                      <a:pt x="508871" y="1743696"/>
                    </a:cubicBezTo>
                    <a:cubicBezTo>
                      <a:pt x="518621" y="1680101"/>
                      <a:pt x="549089" y="1612297"/>
                      <a:pt x="618832" y="1592299"/>
                    </a:cubicBezTo>
                    <a:cubicBezTo>
                      <a:pt x="690182" y="1571803"/>
                      <a:pt x="767237" y="1602547"/>
                      <a:pt x="836427" y="1618667"/>
                    </a:cubicBezTo>
                    <a:cubicBezTo>
                      <a:pt x="900021" y="1633458"/>
                      <a:pt x="962341" y="1636173"/>
                      <a:pt x="1024772" y="1614346"/>
                    </a:cubicBezTo>
                    <a:cubicBezTo>
                      <a:pt x="1082606" y="1594127"/>
                      <a:pt x="1134678" y="1557289"/>
                      <a:pt x="1172790" y="1509261"/>
                    </a:cubicBezTo>
                    <a:cubicBezTo>
                      <a:pt x="1212177" y="1459626"/>
                      <a:pt x="1231897" y="1401239"/>
                      <a:pt x="1237382" y="1338586"/>
                    </a:cubicBezTo>
                    <a:cubicBezTo>
                      <a:pt x="1243586" y="1267846"/>
                      <a:pt x="1235110" y="1196884"/>
                      <a:pt x="1239044" y="1126088"/>
                    </a:cubicBezTo>
                    <a:cubicBezTo>
                      <a:pt x="1243253" y="1050861"/>
                      <a:pt x="1266021" y="979455"/>
                      <a:pt x="1327344" y="931538"/>
                    </a:cubicBezTo>
                    <a:cubicBezTo>
                      <a:pt x="1391936" y="881072"/>
                      <a:pt x="1479461" y="858138"/>
                      <a:pt x="1559619" y="849331"/>
                    </a:cubicBezTo>
                    <a:cubicBezTo>
                      <a:pt x="1644873" y="839913"/>
                      <a:pt x="1729019" y="850715"/>
                      <a:pt x="1811393" y="873483"/>
                    </a:cubicBezTo>
                    <a:cubicBezTo>
                      <a:pt x="1891274" y="895530"/>
                      <a:pt x="1968828" y="925666"/>
                      <a:pt x="2049595" y="944611"/>
                    </a:cubicBezTo>
                    <a:cubicBezTo>
                      <a:pt x="2209190" y="982114"/>
                      <a:pt x="2377593" y="967767"/>
                      <a:pt x="2532369" y="916138"/>
                    </a:cubicBezTo>
                    <a:cubicBezTo>
                      <a:pt x="2602722" y="892650"/>
                      <a:pt x="2671634" y="861462"/>
                      <a:pt x="2730021" y="815041"/>
                    </a:cubicBezTo>
                    <a:cubicBezTo>
                      <a:pt x="2781429" y="774214"/>
                      <a:pt x="2822699" y="722142"/>
                      <a:pt x="2853443" y="664308"/>
                    </a:cubicBezTo>
                    <a:cubicBezTo>
                      <a:pt x="2916040" y="546648"/>
                      <a:pt x="2937091" y="411260"/>
                      <a:pt x="2949112" y="280083"/>
                    </a:cubicBezTo>
                    <a:cubicBezTo>
                      <a:pt x="2952214" y="246126"/>
                      <a:pt x="2954651" y="212113"/>
                      <a:pt x="2956867" y="178100"/>
                    </a:cubicBezTo>
                    <a:cubicBezTo>
                      <a:pt x="2957033" y="175441"/>
                      <a:pt x="2952879" y="175441"/>
                      <a:pt x="2952712" y="178100"/>
                    </a:cubicBezTo>
                    <a:close/>
                  </a:path>
                </a:pathLst>
              </a:custGeom>
              <a:solidFill>
                <a:srgbClr val="FFFFFF">
                  <a:alpha val="17090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1" name="Google Shape;19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341147" y="149487"/>
            <a:ext cx="8605406" cy="4787643"/>
            <a:chOff x="341147" y="149487"/>
            <a:chExt cx="8605406" cy="4787643"/>
          </a:xfrm>
        </p:grpSpPr>
        <p:sp>
          <p:nvSpPr>
            <p:cNvPr id="194" name="Google Shape;194;p9"/>
            <p:cNvSpPr/>
            <p:nvPr/>
          </p:nvSpPr>
          <p:spPr>
            <a:xfrm>
              <a:off x="8513034" y="1189109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540"/>
                  </a:moveTo>
                  <a:cubicBezTo>
                    <a:pt x="13572" y="5540"/>
                    <a:pt x="5540" y="13572"/>
                    <a:pt x="5540" y="23488"/>
                  </a:cubicBezTo>
                  <a:cubicBezTo>
                    <a:pt x="5540" y="33404"/>
                    <a:pt x="13572" y="41436"/>
                    <a:pt x="23488" y="41436"/>
                  </a:cubicBezTo>
                  <a:cubicBezTo>
                    <a:pt x="33404" y="41436"/>
                    <a:pt x="41436" y="33404"/>
                    <a:pt x="41436" y="23488"/>
                  </a:cubicBezTo>
                  <a:cubicBezTo>
                    <a:pt x="41436" y="13572"/>
                    <a:pt x="33348" y="5540"/>
                    <a:pt x="23488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341147" y="3824596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1447053" y="4751528"/>
              <a:ext cx="185602" cy="185602"/>
            </a:xfrm>
            <a:custGeom>
              <a:avLst/>
              <a:gdLst/>
              <a:ahLst/>
              <a:cxnLst/>
              <a:rect l="l" t="t" r="r" b="b"/>
              <a:pathLst>
                <a:path w="149679" h="149679" extrusionOk="0">
                  <a:moveTo>
                    <a:pt x="74840" y="149679"/>
                  </a:moveTo>
                  <a:cubicBezTo>
                    <a:pt x="33570" y="149679"/>
                    <a:pt x="0" y="116110"/>
                    <a:pt x="0" y="74840"/>
                  </a:cubicBezTo>
                  <a:cubicBezTo>
                    <a:pt x="0" y="33570"/>
                    <a:pt x="33570" y="0"/>
                    <a:pt x="74840" y="0"/>
                  </a:cubicBezTo>
                  <a:cubicBezTo>
                    <a:pt x="116110" y="0"/>
                    <a:pt x="149679" y="33570"/>
                    <a:pt x="149679" y="74840"/>
                  </a:cubicBezTo>
                  <a:cubicBezTo>
                    <a:pt x="149679" y="116110"/>
                    <a:pt x="116110" y="149679"/>
                    <a:pt x="74840" y="149679"/>
                  </a:cubicBezTo>
                  <a:close/>
                  <a:moveTo>
                    <a:pt x="74840" y="5540"/>
                  </a:moveTo>
                  <a:cubicBezTo>
                    <a:pt x="36617" y="5540"/>
                    <a:pt x="5540" y="36617"/>
                    <a:pt x="5540" y="74840"/>
                  </a:cubicBezTo>
                  <a:cubicBezTo>
                    <a:pt x="5540" y="113063"/>
                    <a:pt x="36617" y="144140"/>
                    <a:pt x="74840" y="144140"/>
                  </a:cubicBezTo>
                  <a:cubicBezTo>
                    <a:pt x="113063" y="144140"/>
                    <a:pt x="144140" y="113063"/>
                    <a:pt x="144140" y="74840"/>
                  </a:cubicBezTo>
                  <a:cubicBezTo>
                    <a:pt x="144140" y="36617"/>
                    <a:pt x="113063" y="5540"/>
                    <a:pt x="748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2374679" y="4751527"/>
              <a:ext cx="58249" cy="58249"/>
            </a:xfrm>
            <a:custGeom>
              <a:avLst/>
              <a:gdLst/>
              <a:ahLst/>
              <a:cxnLst/>
              <a:rect l="l" t="t" r="r" b="b"/>
              <a:pathLst>
                <a:path w="46975" h="46975" extrusionOk="0">
                  <a:moveTo>
                    <a:pt x="23488" y="46976"/>
                  </a:moveTo>
                  <a:cubicBezTo>
                    <a:pt x="10525" y="46976"/>
                    <a:pt x="0" y="36450"/>
                    <a:pt x="0" y="23488"/>
                  </a:cubicBezTo>
                  <a:cubicBezTo>
                    <a:pt x="0" y="10525"/>
                    <a:pt x="10525" y="0"/>
                    <a:pt x="23488" y="0"/>
                  </a:cubicBezTo>
                  <a:cubicBezTo>
                    <a:pt x="36451" y="0"/>
                    <a:pt x="46976" y="10525"/>
                    <a:pt x="46976" y="23488"/>
                  </a:cubicBezTo>
                  <a:cubicBezTo>
                    <a:pt x="46976" y="36450"/>
                    <a:pt x="36451" y="46976"/>
                    <a:pt x="23488" y="46976"/>
                  </a:cubicBezTo>
                  <a:close/>
                  <a:moveTo>
                    <a:pt x="23488" y="5484"/>
                  </a:moveTo>
                  <a:cubicBezTo>
                    <a:pt x="13572" y="5484"/>
                    <a:pt x="5540" y="13517"/>
                    <a:pt x="5540" y="23432"/>
                  </a:cubicBezTo>
                  <a:cubicBezTo>
                    <a:pt x="5540" y="33348"/>
                    <a:pt x="13572" y="41381"/>
                    <a:pt x="23488" y="41381"/>
                  </a:cubicBezTo>
                  <a:cubicBezTo>
                    <a:pt x="33404" y="41381"/>
                    <a:pt x="41436" y="33348"/>
                    <a:pt x="41436" y="23432"/>
                  </a:cubicBezTo>
                  <a:cubicBezTo>
                    <a:pt x="41436" y="13517"/>
                    <a:pt x="33348" y="5484"/>
                    <a:pt x="23488" y="5484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4879693" y="149487"/>
              <a:ext cx="60722" cy="60722"/>
            </a:xfrm>
            <a:custGeom>
              <a:avLst/>
              <a:gdLst/>
              <a:ahLst/>
              <a:cxnLst/>
              <a:rect l="l" t="t" r="r" b="b"/>
              <a:pathLst>
                <a:path w="48969" h="48969" extrusionOk="0">
                  <a:moveTo>
                    <a:pt x="24485" y="48970"/>
                  </a:moveTo>
                  <a:cubicBezTo>
                    <a:pt x="10968" y="48970"/>
                    <a:pt x="0" y="38002"/>
                    <a:pt x="0" y="24485"/>
                  </a:cubicBezTo>
                  <a:cubicBezTo>
                    <a:pt x="0" y="10968"/>
                    <a:pt x="10968" y="0"/>
                    <a:pt x="24485" y="0"/>
                  </a:cubicBezTo>
                  <a:cubicBezTo>
                    <a:pt x="38002" y="0"/>
                    <a:pt x="48970" y="10968"/>
                    <a:pt x="48970" y="24485"/>
                  </a:cubicBezTo>
                  <a:cubicBezTo>
                    <a:pt x="48970" y="38002"/>
                    <a:pt x="38002" y="48970"/>
                    <a:pt x="24485" y="48970"/>
                  </a:cubicBezTo>
                  <a:close/>
                  <a:moveTo>
                    <a:pt x="24485" y="5540"/>
                  </a:moveTo>
                  <a:cubicBezTo>
                    <a:pt x="14015" y="5540"/>
                    <a:pt x="5540" y="14015"/>
                    <a:pt x="5540" y="24485"/>
                  </a:cubicBezTo>
                  <a:cubicBezTo>
                    <a:pt x="5540" y="34955"/>
                    <a:pt x="14015" y="43430"/>
                    <a:pt x="24485" y="43430"/>
                  </a:cubicBezTo>
                  <a:cubicBezTo>
                    <a:pt x="34955" y="43430"/>
                    <a:pt x="43430" y="34955"/>
                    <a:pt x="43430" y="24485"/>
                  </a:cubicBezTo>
                  <a:cubicBezTo>
                    <a:pt x="43430" y="14015"/>
                    <a:pt x="34955" y="5540"/>
                    <a:pt x="24485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4193862" y="169430"/>
              <a:ext cx="90122" cy="90122"/>
            </a:xfrm>
            <a:custGeom>
              <a:avLst/>
              <a:gdLst/>
              <a:ahLst/>
              <a:cxnLst/>
              <a:rect l="l" t="t" r="r" b="b"/>
              <a:pathLst>
                <a:path w="72679" h="72679" extrusionOk="0">
                  <a:moveTo>
                    <a:pt x="36340" y="72679"/>
                  </a:moveTo>
                  <a:cubicBezTo>
                    <a:pt x="16286" y="72679"/>
                    <a:pt x="0" y="56393"/>
                    <a:pt x="0" y="36340"/>
                  </a:cubicBezTo>
                  <a:cubicBezTo>
                    <a:pt x="0" y="16286"/>
                    <a:pt x="16286" y="0"/>
                    <a:pt x="36340" y="0"/>
                  </a:cubicBezTo>
                  <a:cubicBezTo>
                    <a:pt x="56393" y="0"/>
                    <a:pt x="72679" y="16286"/>
                    <a:pt x="72679" y="36340"/>
                  </a:cubicBezTo>
                  <a:cubicBezTo>
                    <a:pt x="72679" y="56393"/>
                    <a:pt x="56393" y="72679"/>
                    <a:pt x="36340" y="72679"/>
                  </a:cubicBezTo>
                  <a:close/>
                  <a:moveTo>
                    <a:pt x="36340" y="5540"/>
                  </a:moveTo>
                  <a:cubicBezTo>
                    <a:pt x="19333" y="5540"/>
                    <a:pt x="5540" y="19333"/>
                    <a:pt x="5540" y="36340"/>
                  </a:cubicBezTo>
                  <a:cubicBezTo>
                    <a:pt x="5540" y="53346"/>
                    <a:pt x="19333" y="67140"/>
                    <a:pt x="36340" y="67140"/>
                  </a:cubicBezTo>
                  <a:cubicBezTo>
                    <a:pt x="53346" y="67140"/>
                    <a:pt x="67140" y="53346"/>
                    <a:pt x="67140" y="36340"/>
                  </a:cubicBezTo>
                  <a:cubicBezTo>
                    <a:pt x="67140" y="19333"/>
                    <a:pt x="53346" y="5540"/>
                    <a:pt x="36340" y="5540"/>
                  </a:cubicBez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532000" y="2452426"/>
              <a:ext cx="260406" cy="238631"/>
            </a:xfrm>
            <a:custGeom>
              <a:avLst/>
              <a:gdLst/>
              <a:ahLst/>
              <a:cxnLst/>
              <a:rect l="l" t="t" r="r" b="b"/>
              <a:pathLst>
                <a:path w="210005" h="192444" extrusionOk="0">
                  <a:moveTo>
                    <a:pt x="210005" y="192445"/>
                  </a:moveTo>
                  <a:lnTo>
                    <a:pt x="0" y="192445"/>
                  </a:lnTo>
                  <a:lnTo>
                    <a:pt x="1108" y="190395"/>
                  </a:lnTo>
                  <a:lnTo>
                    <a:pt x="104975" y="0"/>
                  </a:lnTo>
                  <a:lnTo>
                    <a:pt x="210005" y="192445"/>
                  </a:lnTo>
                  <a:close/>
                  <a:moveTo>
                    <a:pt x="4653" y="189675"/>
                  </a:moveTo>
                  <a:lnTo>
                    <a:pt x="205352" y="189675"/>
                  </a:lnTo>
                  <a:lnTo>
                    <a:pt x="105030" y="5761"/>
                  </a:lnTo>
                  <a:lnTo>
                    <a:pt x="4709" y="189675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852653" y="2896057"/>
              <a:ext cx="93900" cy="86068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35" y="0"/>
                  </a:moveTo>
                  <a:lnTo>
                    <a:pt x="0" y="69411"/>
                  </a:lnTo>
                  <a:lnTo>
                    <a:pt x="37835" y="69411"/>
                  </a:lnTo>
                  <a:lnTo>
                    <a:pt x="75726" y="69411"/>
                  </a:lnTo>
                  <a:lnTo>
                    <a:pt x="37835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436635" y="4332447"/>
              <a:ext cx="347014" cy="318071"/>
            </a:xfrm>
            <a:custGeom>
              <a:avLst/>
              <a:gdLst/>
              <a:ahLst/>
              <a:cxnLst/>
              <a:rect l="l" t="t" r="r" b="b"/>
              <a:pathLst>
                <a:path w="75726" h="69410" extrusionOk="0">
                  <a:moveTo>
                    <a:pt x="37891" y="0"/>
                  </a:moveTo>
                  <a:lnTo>
                    <a:pt x="0" y="69411"/>
                  </a:lnTo>
                  <a:lnTo>
                    <a:pt x="37891" y="69411"/>
                  </a:lnTo>
                  <a:lnTo>
                    <a:pt x="75726" y="69411"/>
                  </a:lnTo>
                  <a:lnTo>
                    <a:pt x="37891" y="0"/>
                  </a:lnTo>
                  <a:close/>
                </a:path>
              </a:pathLst>
            </a:custGeom>
            <a:solidFill>
              <a:srgbClr val="FFFFFF">
                <a:alpha val="170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9218"/>
            <a:ext cx="9143998" cy="512506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528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10"/>
          <p:cNvSpPr txBox="1">
            <a:spLocks noGrp="1"/>
          </p:cNvSpPr>
          <p:nvPr>
            <p:ph type="title"/>
          </p:nvPr>
        </p:nvSpPr>
        <p:spPr>
          <a:xfrm>
            <a:off x="1640850" y="4014450"/>
            <a:ext cx="58623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sz="3000" b="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sz="3000" b="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sz="3000" b="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sz="3000" b="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sz="3000" b="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sz="3000" b="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sz="3000" b="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sz="3000" b="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line Sans"/>
              <a:buNone/>
              <a:defRPr sz="3000" b="1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26" name="Google Shape;526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6"/>
          <p:cNvSpPr txBox="1">
            <a:spLocks noGrp="1"/>
          </p:cNvSpPr>
          <p:nvPr>
            <p:ph type="ctrTitle"/>
          </p:nvPr>
        </p:nvSpPr>
        <p:spPr>
          <a:xfrm>
            <a:off x="1952647" y="-101747"/>
            <a:ext cx="5238632" cy="7839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3200" dirty="0">
                <a:solidFill>
                  <a:srgbClr val="FFC000"/>
                </a:solidFill>
                <a:latin typeface="Angsana New"/>
                <a:cs typeface="Angsana New"/>
              </a:rPr>
              <a:t>IMAGE CAPTIONING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2A0BF-7F02-3322-00B9-F02A3D53B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3047" y="508816"/>
            <a:ext cx="6350100" cy="475800"/>
          </a:xfrm>
        </p:spPr>
        <p:txBody>
          <a:bodyPr/>
          <a:lstStyle/>
          <a:p>
            <a:r>
              <a:rPr lang="en-GB" sz="1400" b="1">
                <a:latin typeface="Times New Roman"/>
                <a:cs typeface="Times New Roman"/>
              </a:rPr>
              <a:t>A</a:t>
            </a:r>
            <a:endParaRPr lang="en-US"/>
          </a:p>
          <a:p>
            <a:r>
              <a:rPr lang="en-GB" sz="1400" b="1" dirty="0">
                <a:latin typeface="Times New Roman"/>
                <a:cs typeface="Times New Roman"/>
              </a:rPr>
              <a:t>MINOR PROJECT</a:t>
            </a:r>
            <a:endParaRPr lang="en-GB" dirty="0"/>
          </a:p>
          <a:p>
            <a:r>
              <a:rPr lang="en-GB" sz="1200" b="1" dirty="0">
                <a:latin typeface="Times New Roman"/>
                <a:cs typeface="Times New Roman"/>
              </a:rPr>
              <a:t>Submitted in partial </a:t>
            </a:r>
            <a:r>
              <a:rPr lang="en-GB" sz="1200" b="1" dirty="0" err="1">
                <a:latin typeface="Times New Roman"/>
                <a:cs typeface="Times New Roman"/>
              </a:rPr>
              <a:t>fulfillment</a:t>
            </a:r>
            <a:r>
              <a:rPr lang="en-GB" sz="1200" b="1" dirty="0">
                <a:latin typeface="Times New Roman"/>
                <a:cs typeface="Times New Roman"/>
              </a:rPr>
              <a:t> for the award of the Degree of</a:t>
            </a:r>
            <a:endParaRPr lang="en-GB" dirty="0"/>
          </a:p>
          <a:p>
            <a:r>
              <a:rPr lang="en-GB" sz="1400" b="1" dirty="0">
                <a:latin typeface="Times New Roman"/>
                <a:cs typeface="Times New Roman"/>
              </a:rPr>
              <a:t>MASTER OF COMPUTER APPLICATIONS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 descr="A red and yellow emblem with a bird and text&#10;&#10;AI-generated content may be incorrect.">
            <a:extLst>
              <a:ext uri="{FF2B5EF4-FFF2-40B4-BE49-F238E27FC236}">
                <a16:creationId xmlns:a16="http://schemas.microsoft.com/office/drawing/2014/main" id="{912DD440-1387-C1B8-34BF-03DB8E6E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748" y="1632553"/>
            <a:ext cx="2170387" cy="2300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AB50D8-5E8C-DFB3-4A16-F3C1F2083595}"/>
              </a:ext>
            </a:extLst>
          </p:cNvPr>
          <p:cNvSpPr txBox="1"/>
          <p:nvPr/>
        </p:nvSpPr>
        <p:spPr>
          <a:xfrm>
            <a:off x="-1689" y="3790199"/>
            <a:ext cx="2640724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800" b="1" dirty="0">
                <a:solidFill>
                  <a:srgbClr val="FFC000"/>
                </a:solidFill>
                <a:latin typeface="Times New Roman"/>
                <a:cs typeface="Times New Roman"/>
              </a:rPr>
              <a:t>Submitted by</a:t>
            </a:r>
            <a:endParaRPr lang="en-US" sz="1800">
              <a:solidFill>
                <a:srgbClr val="FFC000"/>
              </a:solidFill>
            </a:endParaRPr>
          </a:p>
          <a:p>
            <a:pPr algn="ctr"/>
            <a:r>
              <a:rPr lang="en-GB" sz="1800" b="1" dirty="0">
                <a:solidFill>
                  <a:srgbClr val="FFC000"/>
                </a:solidFill>
                <a:latin typeface="Times New Roman"/>
                <a:cs typeface="Times New Roman"/>
              </a:rPr>
              <a:t>SUJEET P SINGH</a:t>
            </a:r>
            <a:endParaRPr lang="en-GB" sz="1800">
              <a:solidFill>
                <a:srgbClr val="FFC000"/>
              </a:solidFill>
            </a:endParaRPr>
          </a:p>
          <a:p>
            <a:r>
              <a:rPr lang="en-GB" sz="1800" dirty="0">
                <a:solidFill>
                  <a:srgbClr val="FFC000"/>
                </a:solidFill>
                <a:latin typeface="Times New Roman"/>
                <a:cs typeface="Times New Roman"/>
              </a:rPr>
              <a:t>         0101CA241063</a:t>
            </a:r>
          </a:p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996BF-B0BC-22B9-2965-2F92E07F7804}"/>
              </a:ext>
            </a:extLst>
          </p:cNvPr>
          <p:cNvSpPr txBox="1"/>
          <p:nvPr/>
        </p:nvSpPr>
        <p:spPr>
          <a:xfrm>
            <a:off x="3201526" y="4242331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Times New Roman"/>
                <a:cs typeface="Times New Roman"/>
              </a:rPr>
              <a:t>MCA III semester</a:t>
            </a:r>
            <a:endParaRPr lang="en-US" b="1" dirty="0">
              <a:solidFill>
                <a:schemeClr val="tx1"/>
              </a:solidFill>
            </a:endParaRPr>
          </a:p>
          <a:p>
            <a:pPr algn="l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C0723-AA92-D8D6-94AF-90729C421B71}"/>
              </a:ext>
            </a:extLst>
          </p:cNvPr>
          <p:cNvSpPr txBox="1"/>
          <p:nvPr/>
        </p:nvSpPr>
        <p:spPr>
          <a:xfrm>
            <a:off x="6214710" y="399318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9484E-DAEB-CD2A-DCB1-E667B665C17E}"/>
              </a:ext>
            </a:extLst>
          </p:cNvPr>
          <p:cNvSpPr txBox="1"/>
          <p:nvPr/>
        </p:nvSpPr>
        <p:spPr>
          <a:xfrm>
            <a:off x="5978791" y="3669425"/>
            <a:ext cx="321616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>
                <a:solidFill>
                  <a:srgbClr val="FFC000"/>
                </a:solidFill>
                <a:latin typeface="Times New Roman"/>
                <a:cs typeface="Times New Roman"/>
              </a:rPr>
              <a:t>Under the Guidance of</a:t>
            </a:r>
            <a:endParaRPr lang="en-US">
              <a:solidFill>
                <a:srgbClr val="FFC000"/>
              </a:solidFill>
            </a:endParaRPr>
          </a:p>
          <a:p>
            <a:pPr algn="ctr"/>
            <a:r>
              <a:rPr lang="en-GB" b="1" dirty="0">
                <a:solidFill>
                  <a:srgbClr val="FFC000"/>
                </a:solidFill>
                <a:latin typeface="Times New Roman"/>
                <a:cs typeface="Times New Roman"/>
              </a:rPr>
              <a:t>Mr. Jay Narayan Thakre </a:t>
            </a:r>
            <a:r>
              <a:rPr lang="en-GB" dirty="0">
                <a:solidFill>
                  <a:srgbClr val="FFC000"/>
                </a:solidFill>
                <a:latin typeface="Times New Roman"/>
                <a:cs typeface="Times New Roman"/>
              </a:rPr>
              <a:t>  </a:t>
            </a:r>
            <a:endParaRPr lang="en-GB">
              <a:solidFill>
                <a:srgbClr val="FFC000"/>
              </a:solidFill>
            </a:endParaRPr>
          </a:p>
          <a:p>
            <a:pPr algn="ctr"/>
            <a:r>
              <a:rPr lang="en-GB" dirty="0">
                <a:solidFill>
                  <a:srgbClr val="FFC000"/>
                </a:solidFill>
                <a:latin typeface="Times New Roman"/>
                <a:cs typeface="Times New Roman"/>
              </a:rPr>
              <a:t>Assistant professor </a:t>
            </a:r>
            <a:endParaRPr lang="en-GB">
              <a:solidFill>
                <a:srgbClr val="FFC000"/>
              </a:solidFill>
            </a:endParaRPr>
          </a:p>
          <a:p>
            <a:pPr algn="ctr"/>
            <a:r>
              <a:rPr lang="en-GB" dirty="0">
                <a:solidFill>
                  <a:srgbClr val="FFC000"/>
                </a:solidFill>
                <a:latin typeface="Times New Roman"/>
                <a:cs typeface="Times New Roman"/>
              </a:rPr>
              <a:t>   Department of computer applications</a:t>
            </a:r>
            <a:endParaRPr lang="en-GB" dirty="0">
              <a:solidFill>
                <a:srgbClr val="FFC000"/>
              </a:solidFill>
            </a:endParaRPr>
          </a:p>
          <a:p>
            <a:pPr algn="ctr"/>
            <a:r>
              <a:rPr lang="en-GB" dirty="0">
                <a:solidFill>
                  <a:srgbClr val="FFC000"/>
                </a:solidFill>
                <a:latin typeface="Times New Roman"/>
                <a:cs typeface="Times New Roman"/>
              </a:rPr>
              <a:t>UIT, RGPV, Bhopal</a:t>
            </a:r>
            <a:r>
              <a:rPr lang="en-GB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8780F-9F36-1E7F-8F29-C39471A6D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2800" b="0" dirty="0">
                <a:solidFill>
                  <a:srgbClr val="FFC000"/>
                </a:solidFill>
              </a:rPr>
              <a:t>Conclusion &amp; Future Scope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8DD5E-5140-37DB-2B79-4132FFB83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8205" y="2785076"/>
            <a:ext cx="7428567" cy="1462500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GB" sz="1400" b="1" dirty="0"/>
              <a:t>Attention Mechanisms:</a:t>
            </a:r>
            <a:r>
              <a:rPr lang="en-GB" sz="1400" dirty="0"/>
              <a:t> Visualizing exactly which part of the image the model looks at for each word.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GB" sz="1400" b="1" dirty="0"/>
              <a:t>Video Captioning:</a:t>
            </a:r>
            <a:r>
              <a:rPr lang="en-GB" sz="1400" dirty="0"/>
              <a:t> Extending the model to process video frames.</a:t>
            </a:r>
          </a:p>
          <a:p>
            <a:pPr marL="285750" indent="-285750">
              <a:buFont typeface="Arial"/>
              <a:buChar char="•"/>
            </a:pPr>
            <a:r>
              <a:rPr lang="en-GB" sz="1400" b="1" dirty="0"/>
              <a:t>Real-Time Edge Deployment:</a:t>
            </a:r>
            <a:r>
              <a:rPr lang="en-GB" sz="1400" dirty="0"/>
              <a:t> Optimizing the model to run on mobile phones.</a:t>
            </a:r>
          </a:p>
          <a:p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B39A97B-DFC4-1B0F-8933-702F902E148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98894" y="1446133"/>
            <a:ext cx="7428567" cy="719550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GB" sz="1400" dirty="0"/>
              <a:t>Successfully understood the end-to-end pipeline of Image Captioning: Data Prep -&gt; Feature Extraction -&gt; Sequence Generation.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Built a functional, user-friendly web application.</a:t>
            </a:r>
          </a:p>
          <a:p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EBB605-4BEB-92EF-2E5A-1FB6D025FAC5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21308" y="1014757"/>
            <a:ext cx="2574900" cy="434100"/>
          </a:xfrm>
        </p:spPr>
        <p:txBody>
          <a:bodyPr/>
          <a:lstStyle/>
          <a:p>
            <a:r>
              <a:rPr lang="en-GB" sz="1600" dirty="0">
                <a:solidFill>
                  <a:srgbClr val="FFC000"/>
                </a:solidFill>
              </a:rPr>
              <a:t>Conclusion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EFC047D-9EF1-0286-EC8A-AE5346E5A81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20620" y="2353700"/>
            <a:ext cx="2574900" cy="434100"/>
          </a:xfrm>
        </p:spPr>
        <p:txBody>
          <a:bodyPr/>
          <a:lstStyle/>
          <a:p>
            <a:r>
              <a:rPr lang="en-GB" sz="1600" dirty="0">
                <a:solidFill>
                  <a:srgbClr val="FFC000"/>
                </a:solidFill>
              </a:rPr>
              <a:t>Future Scope</a:t>
            </a:r>
            <a:endParaRPr 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46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34D09-EC7F-0436-165F-1AC41BEF7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414" y="482327"/>
            <a:ext cx="7704000" cy="4180178"/>
          </a:xfrm>
        </p:spPr>
        <p:txBody>
          <a:bodyPr/>
          <a:lstStyle/>
          <a:p>
            <a:pPr marL="152400" indent="0">
              <a:buNone/>
            </a:pPr>
            <a:r>
              <a:rPr lang="en-GB" sz="1600" b="1" dirty="0">
                <a:solidFill>
                  <a:srgbClr val="FFC000"/>
                </a:solidFill>
              </a:rPr>
              <a:t>What is Image Captioning?</a:t>
            </a:r>
            <a:endParaRPr lang="en-GB" sz="1600" dirty="0">
              <a:solidFill>
                <a:srgbClr val="FFC000"/>
              </a:solidFill>
            </a:endParaRPr>
          </a:p>
          <a:p>
            <a:pPr marL="152400" indent="0">
              <a:buNone/>
            </a:pPr>
            <a:endParaRPr lang="en-GB" sz="1800" b="1" dirty="0">
              <a:solidFill>
                <a:srgbClr val="FFC000"/>
              </a:solidFill>
            </a:endParaRPr>
          </a:p>
          <a:p>
            <a:pPr>
              <a:buFont typeface="Arial"/>
              <a:buChar char="•"/>
            </a:pPr>
            <a:r>
              <a:rPr lang="en-GB" sz="1400" dirty="0"/>
              <a:t>The process of generating a textual description of an image.</a:t>
            </a:r>
          </a:p>
          <a:p>
            <a:pPr>
              <a:buFont typeface="Arial"/>
              <a:buChar char="•"/>
            </a:pPr>
            <a:r>
              <a:rPr lang="en-GB" sz="1400" dirty="0"/>
              <a:t>It requires the model to understand what is in the image (Computer Vision) and how to describe it grammatically (Natural Language Processing).</a:t>
            </a:r>
          </a:p>
          <a:p>
            <a:pPr>
              <a:buFont typeface="Arial"/>
              <a:buChar char="•"/>
            </a:pPr>
            <a:endParaRPr lang="en-GB" sz="1400" dirty="0"/>
          </a:p>
          <a:p>
            <a:pPr marL="152400" indent="0">
              <a:buNone/>
            </a:pPr>
            <a:r>
              <a:rPr lang="en-GB" sz="1600" b="1" dirty="0">
                <a:solidFill>
                  <a:srgbClr val="FFC000"/>
                </a:solidFill>
              </a:rPr>
              <a:t>The Problem:</a:t>
            </a:r>
            <a:endParaRPr lang="en-GB" sz="1600" dirty="0">
              <a:solidFill>
                <a:srgbClr val="FFC000"/>
              </a:solidFill>
            </a:endParaRPr>
          </a:p>
          <a:p>
            <a:pPr marL="152400" indent="0">
              <a:buNone/>
            </a:pPr>
            <a:endParaRPr lang="en-GB" sz="1400" b="1" dirty="0">
              <a:solidFill>
                <a:srgbClr val="FFC000"/>
              </a:solidFill>
            </a:endParaRPr>
          </a:p>
          <a:p>
            <a:pPr>
              <a:buFont typeface="Arial"/>
              <a:buChar char="•"/>
            </a:pPr>
            <a:r>
              <a:rPr lang="en-GB" sz="1400" dirty="0"/>
              <a:t>Computers see images as grids of pixels (numbers).</a:t>
            </a:r>
          </a:p>
          <a:p>
            <a:pPr>
              <a:buFont typeface="Arial"/>
              <a:buChar char="•"/>
            </a:pPr>
            <a:r>
              <a:rPr lang="en-GB" sz="1400" dirty="0"/>
              <a:t>The challenge is mapping these pixel values to a sequence</a:t>
            </a:r>
          </a:p>
          <a:p>
            <a:pPr marL="152400" indent="0">
              <a:buNone/>
            </a:pPr>
            <a:r>
              <a:rPr lang="en-GB" sz="1400" dirty="0"/>
              <a:t>        of meaningful words.</a:t>
            </a:r>
            <a:endParaRPr lang="en-GB" dirty="0"/>
          </a:p>
          <a:p>
            <a:pPr>
              <a:buFont typeface="Arial"/>
              <a:buChar char="•"/>
            </a:pPr>
            <a:endParaRPr lang="en-GB" dirty="0"/>
          </a:p>
          <a:p>
            <a:pPr marL="152400" indent="0">
              <a:buNone/>
            </a:pPr>
            <a:r>
              <a:rPr lang="en-GB" sz="1600" b="1" dirty="0">
                <a:solidFill>
                  <a:srgbClr val="FFC000"/>
                </a:solidFill>
              </a:rPr>
              <a:t>Applications:</a:t>
            </a:r>
            <a:endParaRPr lang="en-GB" sz="1600" dirty="0">
              <a:solidFill>
                <a:srgbClr val="FFC000"/>
              </a:solidFill>
            </a:endParaRPr>
          </a:p>
          <a:p>
            <a:pPr marL="152400" indent="0">
              <a:buNone/>
            </a:pPr>
            <a:endParaRPr lang="en-GB" sz="1800" b="1" dirty="0">
              <a:solidFill>
                <a:srgbClr val="FFC000"/>
              </a:solidFill>
            </a:endParaRPr>
          </a:p>
          <a:p>
            <a:pPr>
              <a:buFont typeface="Arial"/>
              <a:buChar char="•"/>
            </a:pPr>
            <a:r>
              <a:rPr lang="en-GB" sz="1400" dirty="0"/>
              <a:t>Assistance for the visually impaired (describing surroundings).</a:t>
            </a:r>
          </a:p>
          <a:p>
            <a:pPr>
              <a:buFont typeface="Arial"/>
              <a:buChar char="•"/>
            </a:pPr>
            <a:r>
              <a:rPr lang="en-GB" sz="1400" dirty="0"/>
              <a:t>Automated content indexing for search engines.</a:t>
            </a:r>
          </a:p>
          <a:p>
            <a:pPr>
              <a:buFont typeface="Arial"/>
              <a:buChar char="•"/>
            </a:pPr>
            <a:r>
              <a:rPr lang="en-GB" sz="1400" dirty="0"/>
              <a:t>Social media analysis.</a:t>
            </a:r>
          </a:p>
          <a:p>
            <a:pPr>
              <a:buFont typeface="Arial"/>
              <a:buChar char="•"/>
            </a:pPr>
            <a:endParaRPr lang="en-GB" dirty="0"/>
          </a:p>
        </p:txBody>
      </p:sp>
      <p:pic>
        <p:nvPicPr>
          <p:cNvPr id="8" name="Picture 7" descr="A diagram of a computer vision&#10;&#10;AI-generated content may be incorrect.">
            <a:extLst>
              <a:ext uri="{FF2B5EF4-FFF2-40B4-BE49-F238E27FC236}">
                <a16:creationId xmlns:a16="http://schemas.microsoft.com/office/drawing/2014/main" id="{EEEAEB5B-D746-DB9E-DBA7-20B64AC03B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5" t="18889" r="10317" b="24127"/>
          <a:stretch>
            <a:fillRect/>
          </a:stretch>
        </p:blipFill>
        <p:spPr>
          <a:xfrm>
            <a:off x="5841545" y="1955347"/>
            <a:ext cx="3061612" cy="2208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0FE7-BD9F-F9E4-77D3-08F9DA7BB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17891"/>
            <a:ext cx="7704000" cy="572700"/>
          </a:xfrm>
        </p:spPr>
        <p:txBody>
          <a:bodyPr/>
          <a:lstStyle/>
          <a:p>
            <a:pPr algn="ctr"/>
            <a:r>
              <a:rPr lang="en-GB" sz="2800" b="0" dirty="0">
                <a:solidFill>
                  <a:srgbClr val="FFC000"/>
                </a:solidFill>
              </a:rPr>
              <a:t>System Architecture (The Blueprint)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50ABE-8360-52D4-CADD-C4662879A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690234"/>
            <a:ext cx="7704000" cy="2703569"/>
          </a:xfrm>
        </p:spPr>
        <p:txBody>
          <a:bodyPr/>
          <a:lstStyle/>
          <a:p>
            <a:pPr marL="152400" indent="0">
              <a:buNone/>
            </a:pPr>
            <a:r>
              <a:rPr lang="en-GB" sz="1600" b="1" dirty="0">
                <a:solidFill>
                  <a:srgbClr val="FFC000"/>
                </a:solidFill>
              </a:rPr>
              <a:t>The "Encoder-Decoder" Model:</a:t>
            </a:r>
            <a:endParaRPr lang="en-GB" sz="1600" dirty="0">
              <a:solidFill>
                <a:srgbClr val="FFC000"/>
              </a:solidFill>
            </a:endParaRPr>
          </a:p>
          <a:p>
            <a:pPr marL="152400" indent="0">
              <a:buNone/>
            </a:pPr>
            <a:endParaRPr lang="en-GB" sz="1400" b="1" dirty="0">
              <a:solidFill>
                <a:srgbClr val="FFC000"/>
              </a:solidFill>
            </a:endParaRPr>
          </a:p>
          <a:p>
            <a:pPr marL="152400" indent="0">
              <a:buNone/>
            </a:pPr>
            <a:r>
              <a:rPr lang="en-GB" sz="1400" dirty="0"/>
              <a:t>To utilize a standard deep learning architecture for sequence-to-sequence tasks.</a:t>
            </a:r>
          </a:p>
          <a:p>
            <a:pPr marL="152400" indent="0">
              <a:buNone/>
            </a:pPr>
            <a:endParaRPr lang="en-GB" sz="1400" dirty="0"/>
          </a:p>
          <a:p>
            <a:pPr marL="152400" indent="0">
              <a:buNone/>
            </a:pPr>
            <a:r>
              <a:rPr lang="en-GB" sz="1400" b="1" dirty="0"/>
              <a:t>Encoder (The Eye): CNN (Convolutional Neural Network):</a:t>
            </a:r>
            <a:r>
              <a:rPr lang="en-GB" sz="1400" dirty="0"/>
              <a:t> Used to extract feature vectors from the input image. Model Used is </a:t>
            </a:r>
            <a:r>
              <a:rPr lang="en-GB" sz="1400" b="1" dirty="0"/>
              <a:t>InceptionV3</a:t>
            </a:r>
            <a:r>
              <a:rPr lang="en-GB" sz="1400" dirty="0"/>
              <a:t> (Pre-trained on ImageNet).</a:t>
            </a:r>
            <a:endParaRPr lang="en-US" sz="1400" dirty="0"/>
          </a:p>
          <a:p>
            <a:pPr marL="152400" indent="0">
              <a:buNone/>
            </a:pPr>
            <a:endParaRPr lang="en-GB" sz="1400" dirty="0"/>
          </a:p>
          <a:p>
            <a:pPr marL="152400" indent="0">
              <a:buNone/>
            </a:pPr>
            <a:r>
              <a:rPr lang="en-GB" sz="1400" b="1" dirty="0"/>
              <a:t>Decoder (The Brain): RNN (Recurrent Neural Network):</a:t>
            </a:r>
            <a:r>
              <a:rPr lang="en-GB" sz="1400" dirty="0"/>
              <a:t> Used to generate the caption word-by-word. Model Used is </a:t>
            </a:r>
            <a:r>
              <a:rPr lang="en-GB" sz="1400" b="1" dirty="0"/>
              <a:t>LSTM (Long Short-Term Memory)</a:t>
            </a:r>
            <a:r>
              <a:rPr lang="en-GB" sz="1400" dirty="0"/>
              <a:t> network to handle long-term dependencies.</a:t>
            </a:r>
            <a:endParaRPr lang="en-US" sz="140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 descr="A diagram of a photo&#10;&#10;AI-generated content may be incorrect.">
            <a:extLst>
              <a:ext uri="{FF2B5EF4-FFF2-40B4-BE49-F238E27FC236}">
                <a16:creationId xmlns:a16="http://schemas.microsoft.com/office/drawing/2014/main" id="{22445B0C-4523-5C02-0C86-4B332AE0C3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222" r="9502" b="38428"/>
          <a:stretch>
            <a:fillRect/>
          </a:stretch>
        </p:blipFill>
        <p:spPr>
          <a:xfrm>
            <a:off x="1901716" y="3507828"/>
            <a:ext cx="5340569" cy="11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6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1896-1F52-F1E6-6D48-EB254FE7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872" y="-180170"/>
            <a:ext cx="5615513" cy="1014134"/>
          </a:xfrm>
        </p:spPr>
        <p:txBody>
          <a:bodyPr/>
          <a:lstStyle/>
          <a:p>
            <a:r>
              <a:rPr lang="en-GB" sz="2800" b="0" dirty="0">
                <a:solidFill>
                  <a:srgbClr val="FFC000"/>
                </a:solidFill>
              </a:rPr>
              <a:t>The Encoder - Feature Extraction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AA405-9CB7-F115-C7BB-A571B5BCF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3375" y="1145333"/>
            <a:ext cx="5138606" cy="3051103"/>
          </a:xfrm>
        </p:spPr>
        <p:txBody>
          <a:bodyPr/>
          <a:lstStyle/>
          <a:p>
            <a:pPr marL="152400" indent="0">
              <a:buNone/>
            </a:pPr>
            <a:r>
              <a:rPr lang="en-GB" sz="1600" b="1" dirty="0">
                <a:solidFill>
                  <a:srgbClr val="FFC000"/>
                </a:solidFill>
              </a:rPr>
              <a:t>InceptionV3 Model:</a:t>
            </a:r>
            <a:endParaRPr lang="en-GB" sz="1600" dirty="0">
              <a:solidFill>
                <a:srgbClr val="FFC000"/>
              </a:solidFill>
            </a:endParaRPr>
          </a:p>
          <a:p>
            <a:pPr marL="152400" indent="0">
              <a:buNone/>
            </a:pPr>
            <a:endParaRPr lang="en-GB" sz="1400" b="1" dirty="0">
              <a:solidFill>
                <a:srgbClr val="FFC000"/>
              </a:solidFill>
            </a:endParaRPr>
          </a:p>
          <a:p>
            <a:pPr>
              <a:buFont typeface="Arial"/>
              <a:buChar char="•"/>
            </a:pPr>
            <a:r>
              <a:rPr lang="en-GB" sz="1400" dirty="0"/>
              <a:t>A powerful CNN pre-trained on the ImageNet dataset </a:t>
            </a:r>
            <a:endParaRPr lang="en-GB" sz="1400"/>
          </a:p>
          <a:p>
            <a:pPr marL="152400" indent="0">
              <a:buNone/>
            </a:pPr>
            <a:r>
              <a:rPr lang="en-GB" sz="1400" dirty="0"/>
              <a:t>        (1000 categories).</a:t>
            </a:r>
            <a:endParaRPr lang="en-GB" sz="1400"/>
          </a:p>
          <a:p>
            <a:pPr>
              <a:buFont typeface="Arial"/>
              <a:buChar char="•"/>
            </a:pPr>
            <a:endParaRPr lang="en-GB" sz="1400"/>
          </a:p>
          <a:p>
            <a:pPr>
              <a:buFont typeface="Arial"/>
              <a:buChar char="•"/>
            </a:pPr>
            <a:r>
              <a:rPr lang="en-GB" sz="1400" b="1" dirty="0"/>
              <a:t>Transfer Learning: </a:t>
            </a:r>
            <a:r>
              <a:rPr lang="en-GB" sz="1400" dirty="0"/>
              <a:t>We remove the final "Classification Layer". We use the output of the second-to-last layer.</a:t>
            </a:r>
            <a:endParaRPr lang="en-GB" sz="1400"/>
          </a:p>
          <a:p>
            <a:pPr marL="152400" indent="0">
              <a:buNone/>
            </a:pPr>
            <a:r>
              <a:rPr lang="en-GB" sz="1400" b="1" dirty="0"/>
              <a:t>        Output:</a:t>
            </a:r>
            <a:r>
              <a:rPr lang="en-GB" sz="1400" dirty="0"/>
              <a:t> A fixed-length vector (typically 2048 dimensions) </a:t>
            </a:r>
            <a:endParaRPr lang="en-GB" sz="1400"/>
          </a:p>
          <a:p>
            <a:pPr marL="152400" indent="0">
              <a:buNone/>
            </a:pPr>
            <a:endParaRPr lang="en-GB" sz="1400" dirty="0"/>
          </a:p>
          <a:p>
            <a:pPr>
              <a:buFont typeface="Arial"/>
              <a:buChar char="•"/>
            </a:pPr>
            <a:r>
              <a:rPr lang="en-GB" sz="1400" b="1" dirty="0"/>
              <a:t> Why InceptionV3?</a:t>
            </a:r>
          </a:p>
          <a:p>
            <a:pPr marL="152400" indent="0">
              <a:buNone/>
            </a:pPr>
            <a:r>
              <a:rPr lang="en-GB" sz="1400" dirty="0"/>
              <a:t>        High accuracy, manageable computational cost, and excellent at detecting objects/textures.</a:t>
            </a:r>
          </a:p>
          <a:p>
            <a:pPr>
              <a:buFont typeface="Arial"/>
              <a:buChar char="•"/>
            </a:pPr>
            <a:endParaRPr lang="en-GB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373C3E2-47BC-755F-C8A7-05D6695EECF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33430" t="38229" r="33720" b="34899"/>
          <a:stretch>
            <a:fillRect/>
          </a:stretch>
        </p:blipFill>
        <p:spPr>
          <a:xfrm>
            <a:off x="322575" y="1645689"/>
            <a:ext cx="3560369" cy="2053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258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0ED8E-D3A3-63F9-B9E0-21E62B0D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2800" b="0" dirty="0">
                <a:solidFill>
                  <a:srgbClr val="FFC000"/>
                </a:solidFill>
              </a:rPr>
              <a:t>Data Preprocessing &amp; Tokenization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AC9CC-3DA3-6F9C-3A80-793BFD40D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046" y="1701026"/>
            <a:ext cx="4346575" cy="561343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GB" sz="1400" b="1" dirty="0"/>
              <a:t>MS COCO (Microsoft Common Objects in Context)</a:t>
            </a:r>
            <a:r>
              <a:rPr lang="en-GB" sz="1400" dirty="0"/>
              <a:t>.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Contains &gt;100k images, each with 5 human-written captions.</a:t>
            </a:r>
          </a:p>
          <a:p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47A371-B8A5-772B-2715-C18489B3FA7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19678" y="3443118"/>
            <a:ext cx="7913524" cy="1235317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GB" sz="1400" b="1" dirty="0"/>
              <a:t>Tokenization:</a:t>
            </a:r>
            <a:r>
              <a:rPr lang="en-GB" sz="1400" dirty="0"/>
              <a:t> Converting words into integers (e.g., "Cat" -&gt; 452).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GB" sz="1400" b="1" dirty="0"/>
              <a:t>Vocabulary:</a:t>
            </a:r>
            <a:r>
              <a:rPr lang="en-GB" sz="1400" dirty="0"/>
              <a:t> Limiting to the top 5,000-10,000 most frequent words to reduce model size.</a:t>
            </a:r>
          </a:p>
          <a:p>
            <a:pPr marL="285750" indent="-285750">
              <a:buFont typeface="Arial"/>
              <a:buChar char="•"/>
            </a:pPr>
            <a:r>
              <a:rPr lang="en-GB" sz="1400" b="1" dirty="0"/>
              <a:t>Special Tokens:</a:t>
            </a:r>
            <a:r>
              <a:rPr lang="en-GB" sz="1400" dirty="0"/>
              <a:t> Adding </a:t>
            </a:r>
            <a:r>
              <a:rPr lang="en-GB" sz="1400" dirty="0">
                <a:latin typeface="Consolas"/>
              </a:rPr>
              <a:t>&lt;start&gt;</a:t>
            </a:r>
            <a:r>
              <a:rPr lang="en-GB" sz="1400" dirty="0"/>
              <a:t> to initiate generation and </a:t>
            </a:r>
            <a:r>
              <a:rPr lang="en-GB" sz="1400" dirty="0">
                <a:latin typeface="Consolas"/>
              </a:rPr>
              <a:t>&lt;end&gt;</a:t>
            </a:r>
            <a:r>
              <a:rPr lang="en-GB" sz="1400" dirty="0"/>
              <a:t> to stop it.</a:t>
            </a:r>
          </a:p>
          <a:p>
            <a:pPr marL="285750" indent="-285750">
              <a:buFont typeface="Arial"/>
              <a:buChar char="•"/>
            </a:pPr>
            <a:r>
              <a:rPr lang="en-GB" sz="1400" b="1" dirty="0"/>
              <a:t>Padding:</a:t>
            </a:r>
            <a:r>
              <a:rPr lang="en-GB" sz="1400" dirty="0"/>
              <a:t> Ensuring all caption sequences are the same length for batch processing.</a:t>
            </a:r>
          </a:p>
          <a:p>
            <a:endParaRPr lang="en-GB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C0581A8-2A78-52B0-AFD0-B41FC21FFE3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18112" y="1218100"/>
            <a:ext cx="2438948" cy="484241"/>
          </a:xfrm>
        </p:spPr>
        <p:txBody>
          <a:bodyPr/>
          <a:lstStyle/>
          <a:p>
            <a:r>
              <a:rPr lang="en-GB" sz="1600" dirty="0">
                <a:solidFill>
                  <a:srgbClr val="FFC000"/>
                </a:solidFill>
              </a:rPr>
              <a:t>Dataset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7A87331-AB9D-2B79-9253-3F112B783CCD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747274" y="2964131"/>
            <a:ext cx="2415300" cy="480300"/>
          </a:xfrm>
        </p:spPr>
        <p:txBody>
          <a:bodyPr/>
          <a:lstStyle/>
          <a:p>
            <a:r>
              <a:rPr lang="en-GB" sz="1600" dirty="0">
                <a:solidFill>
                  <a:srgbClr val="FFC000"/>
                </a:solidFill>
              </a:rPr>
              <a:t>Text Preprocessing</a:t>
            </a:r>
            <a:endParaRPr lang="en-US" sz="1600" dirty="0">
              <a:solidFill>
                <a:srgbClr val="FFC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71D0C4-28A0-60AE-9CE1-0E6079012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821" y="1320363"/>
            <a:ext cx="3391668" cy="188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1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D94B-D650-E55E-2CFF-2F596B26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30725"/>
            <a:ext cx="7704000" cy="572700"/>
          </a:xfrm>
        </p:spPr>
        <p:txBody>
          <a:bodyPr/>
          <a:lstStyle/>
          <a:p>
            <a:pPr algn="ctr"/>
            <a:r>
              <a:rPr lang="en-GB" sz="2800" b="0" dirty="0">
                <a:solidFill>
                  <a:srgbClr val="FFC000"/>
                </a:solidFill>
              </a:rPr>
              <a:t>The Decoder - LSTM Implementation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66CB6-61C8-ECB7-290C-73900B689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619" y="1311422"/>
            <a:ext cx="7857192" cy="2021754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GB" sz="1600" b="1" dirty="0"/>
              <a:t>Input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sz="1400" dirty="0"/>
              <a:t>Takes the Image Feature Vector + The word generated in the previous step.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endParaRPr lang="en-GB" sz="1400" dirty="0"/>
          </a:p>
          <a:p>
            <a:pPr marL="285750" indent="-285750">
              <a:buFont typeface="Arial"/>
              <a:buChar char="•"/>
            </a:pPr>
            <a:r>
              <a:rPr lang="en-GB" sz="1600" b="1" dirty="0"/>
              <a:t>Embedding Layer:</a:t>
            </a:r>
            <a:r>
              <a:rPr lang="en-GB" dirty="0"/>
              <a:t> </a:t>
            </a:r>
            <a:r>
              <a:rPr lang="en-GB" sz="1400" dirty="0"/>
              <a:t>Converts integer tokens into dense vectors.</a:t>
            </a:r>
          </a:p>
          <a:p>
            <a:pPr marL="285750" indent="-285750">
              <a:buFont typeface="Arial"/>
              <a:buChar char="•"/>
            </a:pPr>
            <a:endParaRPr lang="en-GB" sz="1400" dirty="0"/>
          </a:p>
          <a:p>
            <a:pPr marL="285750" indent="-285750">
              <a:buFont typeface="Arial"/>
              <a:buChar char="•"/>
            </a:pPr>
            <a:r>
              <a:rPr lang="en-GB" sz="1600" b="1"/>
              <a:t>LSTM Cells:</a:t>
            </a:r>
            <a:r>
              <a:rPr lang="en-GB" sz="1600" dirty="0"/>
              <a:t> </a:t>
            </a:r>
            <a:r>
              <a:rPr lang="en-GB" sz="1400"/>
              <a:t>Maintains a "memory" of the sentence context (e.g., knowing "A man is..." implies the next word is likely a verb like "running").</a:t>
            </a:r>
          </a:p>
          <a:p>
            <a:pPr marL="285750" indent="-285750">
              <a:buFont typeface="Arial"/>
              <a:buChar char="•"/>
            </a:pPr>
            <a:endParaRPr lang="en-GB" sz="1400" dirty="0"/>
          </a:p>
          <a:p>
            <a:pPr marL="285750" indent="-285750">
              <a:buFont typeface="Arial"/>
              <a:buChar char="•"/>
            </a:pPr>
            <a:r>
              <a:rPr lang="en-GB" sz="1600" b="1" dirty="0"/>
              <a:t>Output:</a:t>
            </a:r>
            <a:r>
              <a:rPr lang="en-GB" dirty="0"/>
              <a:t> </a:t>
            </a:r>
            <a:r>
              <a:rPr lang="en-GB" sz="1400" dirty="0"/>
              <a:t>A probability distribution over the entire vocabulary (predicting the most likely next word).</a:t>
            </a:r>
          </a:p>
          <a:p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3924675-B21F-376D-4B15-7AE4AB92776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21308" y="900457"/>
            <a:ext cx="2574900" cy="434100"/>
          </a:xfrm>
        </p:spPr>
        <p:txBody>
          <a:bodyPr/>
          <a:lstStyle/>
          <a:p>
            <a:r>
              <a:rPr lang="en-GB" sz="1600" dirty="0">
                <a:solidFill>
                  <a:srgbClr val="FFC000"/>
                </a:solidFill>
              </a:rPr>
              <a:t>How it Works:</a:t>
            </a:r>
            <a:endParaRPr lang="en-US" sz="1600" dirty="0">
              <a:solidFill>
                <a:srgbClr val="FFC000"/>
              </a:solidFill>
            </a:endParaRPr>
          </a:p>
        </p:txBody>
      </p:sp>
      <p:pic>
        <p:nvPicPr>
          <p:cNvPr id="9" name="Picture 8" descr="A diagram of a flowchart&#10;&#10;AI-generated content may be incorrect.">
            <a:extLst>
              <a:ext uri="{FF2B5EF4-FFF2-40B4-BE49-F238E27FC236}">
                <a16:creationId xmlns:a16="http://schemas.microsoft.com/office/drawing/2014/main" id="{0559FEC1-B3AB-D12C-09E1-42B6040EDD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36" t="10350" r="7266" b="12700"/>
          <a:stretch>
            <a:fillRect/>
          </a:stretch>
        </p:blipFill>
        <p:spPr>
          <a:xfrm>
            <a:off x="2962956" y="3260874"/>
            <a:ext cx="3222525" cy="182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62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424B3-97BA-46C5-DC9D-D3508A4D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2800" b="0" dirty="0">
                <a:solidFill>
                  <a:srgbClr val="FFC000"/>
                </a:solidFill>
              </a:rPr>
              <a:t>Evaluation Metrics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4C0D04-301F-2FFF-B4CD-F97758E9B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053" y="3287039"/>
            <a:ext cx="7864231" cy="1466441"/>
          </a:xfrm>
        </p:spPr>
        <p:txBody>
          <a:bodyPr/>
          <a:lstStyle/>
          <a:p>
            <a:r>
              <a:rPr lang="en-GB" sz="1400" b="1" dirty="0"/>
              <a:t>    Categorical Cross-Entropy:</a:t>
            </a:r>
            <a:r>
              <a:rPr lang="en-GB" sz="1400" dirty="0"/>
              <a:t> Used during training to minimize the difference between the predicted word probability and the actual word.</a:t>
            </a:r>
            <a:endParaRPr lang="en-US" sz="1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048B607-512C-CB94-7D6B-EB4B7365DF0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018460" y="1233580"/>
            <a:ext cx="7734165" cy="1462500"/>
          </a:xfrm>
        </p:spPr>
        <p:txBody>
          <a:bodyPr/>
          <a:lstStyle/>
          <a:p>
            <a:pPr marL="0" indent="0"/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The industry standard for evaluating machine-generated text.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It compares the n-grams (sequences of words) of the </a:t>
            </a:r>
            <a:r>
              <a:rPr lang="en-GB" sz="1400" i="1" dirty="0"/>
              <a:t>generated</a:t>
            </a:r>
            <a:r>
              <a:rPr lang="en-GB" sz="1400" dirty="0"/>
              <a:t> caption against the </a:t>
            </a:r>
            <a:r>
              <a:rPr lang="en-GB" sz="1400" i="1" dirty="0"/>
              <a:t>reference</a:t>
            </a:r>
            <a:r>
              <a:rPr lang="en-GB" sz="1400" dirty="0"/>
              <a:t> (human) captions.</a:t>
            </a:r>
          </a:p>
          <a:p>
            <a:pPr marL="285750" indent="-285750">
              <a:buFont typeface="Arial"/>
              <a:buChar char="•"/>
            </a:pPr>
            <a:r>
              <a:rPr lang="en-GB" sz="1400" b="1" dirty="0"/>
              <a:t>BLEU-1:</a:t>
            </a:r>
            <a:r>
              <a:rPr lang="en-GB" sz="1400" dirty="0"/>
              <a:t> Unigram precision (individual words).</a:t>
            </a:r>
          </a:p>
          <a:p>
            <a:pPr marL="285750" indent="-285750">
              <a:buFont typeface="Arial"/>
              <a:buChar char="•"/>
            </a:pPr>
            <a:r>
              <a:rPr lang="en-GB" sz="1400" b="1" dirty="0"/>
              <a:t>BLEU-4:</a:t>
            </a:r>
            <a:r>
              <a:rPr lang="en-GB" sz="1400" dirty="0"/>
              <a:t> 4-gram precision (phrasing and fluency).</a:t>
            </a:r>
          </a:p>
          <a:p>
            <a:pPr marL="285750" indent="-285750">
              <a:buFont typeface="Arial"/>
              <a:buChar char="•"/>
            </a:pPr>
            <a:endParaRPr lang="en-GB"/>
          </a:p>
          <a:p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DA8CBB3-B17E-4B36-AD93-0204DC54E6B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8915" y="1017572"/>
            <a:ext cx="7931234" cy="434100"/>
          </a:xfrm>
        </p:spPr>
        <p:txBody>
          <a:bodyPr/>
          <a:lstStyle/>
          <a:p>
            <a:r>
              <a:rPr lang="en-GB" sz="1600" b="1" dirty="0">
                <a:solidFill>
                  <a:srgbClr val="FFC000"/>
                </a:solidFill>
              </a:rPr>
              <a:t>BLEU Score (Bilingual Evaluation Understudy)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C067A0-7B10-D887-071C-C9AC47CCFB2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18509" y="2854255"/>
            <a:ext cx="2574900" cy="434100"/>
          </a:xfrm>
        </p:spPr>
        <p:txBody>
          <a:bodyPr/>
          <a:lstStyle/>
          <a:p>
            <a:r>
              <a:rPr lang="en-GB" sz="1600" dirty="0">
                <a:solidFill>
                  <a:srgbClr val="FFC000"/>
                </a:solidFill>
              </a:rPr>
              <a:t>Loss Function:</a:t>
            </a:r>
            <a:endParaRPr 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670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2300E-A462-DEB3-6BB8-1000E8DFC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2800" dirty="0">
                <a:solidFill>
                  <a:srgbClr val="FFC000"/>
                </a:solidFill>
              </a:rPr>
              <a:t>Implementation Challenges &amp; Optimization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0C737E-7DB4-D022-AA23-74D3147EA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8346" y="3488048"/>
            <a:ext cx="7923351" cy="1442794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GB" sz="1400" dirty="0"/>
              <a:t>For the final application deployment, </a:t>
            </a:r>
            <a:r>
              <a:rPr lang="en-GB" sz="1400" dirty="0" err="1"/>
              <a:t>i</a:t>
            </a:r>
            <a:r>
              <a:rPr lang="en-GB" sz="1400" dirty="0"/>
              <a:t> optimized by utilizing a </a:t>
            </a:r>
            <a:r>
              <a:rPr lang="en-GB" sz="1400" b="1" dirty="0"/>
              <a:t>Vision-Transformer</a:t>
            </a:r>
            <a:r>
              <a:rPr lang="en-GB" sz="1400" dirty="0"/>
              <a:t> architecture.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I utilized the </a:t>
            </a:r>
            <a:r>
              <a:rPr lang="en-GB" sz="1400" b="1" dirty="0"/>
              <a:t>Hugging Face Transformers</a:t>
            </a:r>
            <a:r>
              <a:rPr lang="en-GB" sz="1400" dirty="0"/>
              <a:t> library to implement a state-of-the-art model (BLIP) that offers superior efficiency for web deployment while maintaining the underlying Encoder-Decoder logic.</a:t>
            </a:r>
          </a:p>
          <a:p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2585188-38F4-B98D-7D2E-4A1C772D00A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98753" y="1718369"/>
            <a:ext cx="7923351" cy="1462500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GB" sz="1400" b="1" dirty="0"/>
              <a:t>Resource Intensity:</a:t>
            </a:r>
            <a:r>
              <a:rPr lang="en-GB" sz="1400" dirty="0"/>
              <a:t> Training the CNN+LSTM from scratch on MS COCO requires massive GPU VRAM (typically A100 clusters) and takes days/weeks.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GB" sz="1400" b="1" dirty="0"/>
              <a:t>Inference Latency:</a:t>
            </a:r>
            <a:r>
              <a:rPr lang="en-GB" sz="1400" dirty="0"/>
              <a:t> The LSTM architecture is slow during real-time generation for a web app.</a:t>
            </a:r>
          </a:p>
          <a:p>
            <a:pPr marL="285750" indent="-285750">
              <a:buFont typeface="Arial"/>
              <a:buChar char="•"/>
            </a:pPr>
            <a:r>
              <a:rPr lang="en-GB" sz="1400" b="1" dirty="0"/>
              <a:t>Deployment Constraints:</a:t>
            </a:r>
            <a:r>
              <a:rPr lang="en-GB" sz="1400" dirty="0"/>
              <a:t> Integrating the massive custom-trained weights into a frontend API caused memory timeouts on standard hosting.</a:t>
            </a:r>
          </a:p>
          <a:p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1C9081A-4067-C529-1DFD-E8B3BA08552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8915" y="1285586"/>
            <a:ext cx="2574900" cy="434100"/>
          </a:xfrm>
        </p:spPr>
        <p:txBody>
          <a:bodyPr/>
          <a:lstStyle/>
          <a:p>
            <a:r>
              <a:rPr lang="en-GB" sz="1600" dirty="0">
                <a:solidFill>
                  <a:srgbClr val="FFC000"/>
                </a:solidFill>
              </a:rPr>
              <a:t>Challenges Faced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6223027-C836-FCB4-56B2-FE85AF51FA9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18509" y="3055265"/>
            <a:ext cx="2574900" cy="434100"/>
          </a:xfrm>
        </p:spPr>
        <p:txBody>
          <a:bodyPr/>
          <a:lstStyle/>
          <a:p>
            <a:r>
              <a:rPr lang="en-GB" sz="1600" dirty="0">
                <a:solidFill>
                  <a:srgbClr val="FFC000"/>
                </a:solidFill>
              </a:rPr>
              <a:t>The Solution</a:t>
            </a:r>
            <a:endParaRPr 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51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EB69-ACF4-FDF1-7949-7E4F9320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2800" b="0" dirty="0">
                <a:solidFill>
                  <a:srgbClr val="FFC000"/>
                </a:solidFill>
              </a:rPr>
              <a:t>Project Demo - </a:t>
            </a:r>
            <a:r>
              <a:rPr lang="en-GB" sz="2800" b="0" err="1">
                <a:solidFill>
                  <a:srgbClr val="FFC000"/>
                </a:solidFill>
              </a:rPr>
              <a:t>Karmatix</a:t>
            </a:r>
            <a:r>
              <a:rPr lang="en-GB" sz="2800" b="0" dirty="0">
                <a:solidFill>
                  <a:srgbClr val="FFC000"/>
                </a:solidFill>
              </a:rPr>
              <a:t> Image Captioning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92A52-046D-5ACA-B3AA-837D787FA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8346" y="2573648"/>
            <a:ext cx="3442003" cy="1994586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GB" sz="1400" b="1" dirty="0"/>
              <a:t>Real-time Captioning:</a:t>
            </a:r>
            <a:r>
              <a:rPr lang="en-GB" sz="1400" dirty="0"/>
              <a:t> Instant generation.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GB" sz="1400" b="1" dirty="0"/>
              <a:t>Multi-Language Support:</a:t>
            </a:r>
            <a:r>
              <a:rPr lang="en-GB" sz="1400" dirty="0"/>
              <a:t> Integration with Google Translate API.</a:t>
            </a:r>
          </a:p>
          <a:p>
            <a:pPr marL="285750" indent="-285750">
              <a:buFont typeface="Arial"/>
              <a:buChar char="•"/>
            </a:pPr>
            <a:r>
              <a:rPr lang="en-GB" sz="1400" b="1" dirty="0"/>
              <a:t>Accessibility:</a:t>
            </a:r>
            <a:r>
              <a:rPr lang="en-GB" sz="1400" dirty="0"/>
              <a:t> Text-to-Speech (</a:t>
            </a:r>
            <a:r>
              <a:rPr lang="en-GB" sz="1400" dirty="0" err="1"/>
              <a:t>gTTS</a:t>
            </a:r>
            <a:r>
              <a:rPr lang="en-GB" sz="1400" dirty="0"/>
              <a:t>) integration.</a:t>
            </a:r>
          </a:p>
          <a:p>
            <a:pPr marL="285750" indent="-285750">
              <a:buFont typeface="Arial"/>
              <a:buChar char="•"/>
            </a:pPr>
            <a:r>
              <a:rPr lang="en-GB" sz="1400" b="1" dirty="0"/>
              <a:t>Object Detection:</a:t>
            </a:r>
            <a:r>
              <a:rPr lang="en-GB" sz="1400" dirty="0"/>
              <a:t> Additional layer for identifying specific items.</a:t>
            </a:r>
          </a:p>
          <a:p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9BA2339-76B8-0BD5-FE1C-B3597B2262D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98753" y="1387294"/>
            <a:ext cx="3240993" cy="646635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GB" sz="1400" b="1" dirty="0"/>
              <a:t>Frontend:</a:t>
            </a:r>
            <a:r>
              <a:rPr lang="en-GB" sz="1400" dirty="0"/>
              <a:t> </a:t>
            </a:r>
            <a:r>
              <a:rPr lang="en-GB" sz="1400" dirty="0" err="1"/>
              <a:t>Streamlit</a:t>
            </a:r>
            <a:r>
              <a:rPr lang="en-GB" sz="1400" dirty="0"/>
              <a:t> (Python).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GB" sz="1400" b="1" dirty="0"/>
              <a:t>Backend Logic:</a:t>
            </a:r>
            <a:r>
              <a:rPr lang="en-GB" sz="1400" dirty="0"/>
              <a:t> </a:t>
            </a:r>
            <a:r>
              <a:rPr lang="en-GB" sz="1400" dirty="0" err="1"/>
              <a:t>PyTorch</a:t>
            </a:r>
            <a:r>
              <a:rPr lang="en-GB" sz="1400" dirty="0"/>
              <a:t> &amp; Transformers.</a:t>
            </a:r>
          </a:p>
          <a:p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767F94-706E-F519-73E4-DF66F04AD74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8915" y="1068810"/>
            <a:ext cx="2574900" cy="434100"/>
          </a:xfrm>
        </p:spPr>
        <p:txBody>
          <a:bodyPr/>
          <a:lstStyle/>
          <a:p>
            <a:r>
              <a:rPr lang="en-GB" sz="1600" dirty="0">
                <a:solidFill>
                  <a:srgbClr val="FFC000"/>
                </a:solidFill>
              </a:rPr>
              <a:t>Tech Stack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E7E88E7-6759-4CF0-5BEE-6301818CEC2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18509" y="2251224"/>
            <a:ext cx="2574900" cy="434100"/>
          </a:xfrm>
        </p:spPr>
        <p:txBody>
          <a:bodyPr/>
          <a:lstStyle/>
          <a:p>
            <a:r>
              <a:rPr lang="en-GB" sz="1600" dirty="0">
                <a:solidFill>
                  <a:srgbClr val="FFC000"/>
                </a:solidFill>
              </a:rPr>
              <a:t>Features Implemented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260D1B-17F2-A206-3601-7B19C197A3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48" t="12260" r="5801" b="4904"/>
          <a:stretch>
            <a:fillRect/>
          </a:stretch>
        </p:blipFill>
        <p:spPr>
          <a:xfrm>
            <a:off x="4244257" y="1308538"/>
            <a:ext cx="4522318" cy="275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87553"/>
      </p:ext>
    </p:extLst>
  </p:cSld>
  <p:clrMapOvr>
    <a:masterClrMapping/>
  </p:clrMapOvr>
</p:sld>
</file>

<file path=ppt/theme/theme1.xml><?xml version="1.0" encoding="utf-8"?>
<a:theme xmlns:a="http://schemas.openxmlformats.org/drawingml/2006/main" name="Dark Waves Pitch Deck by Slidesgo">
  <a:themeElements>
    <a:clrScheme name="Simple Light">
      <a:dk1>
        <a:srgbClr val="FFFFFF"/>
      </a:dk1>
      <a:lt1>
        <a:srgbClr val="000000"/>
      </a:lt1>
      <a:dk2>
        <a:srgbClr val="636363"/>
      </a:dk2>
      <a:lt2>
        <a:srgbClr val="A2A2A2"/>
      </a:lt2>
      <a:accent1>
        <a:srgbClr val="C3C3C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10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Dark Waves Pitch Deck by Slidesgo</vt:lpstr>
      <vt:lpstr>Slidesgo Final Pages</vt:lpstr>
      <vt:lpstr>IMAGE CAPTIONING MODEL</vt:lpstr>
      <vt:lpstr>PowerPoint Presentation</vt:lpstr>
      <vt:lpstr>System Architecture (The Blueprint)</vt:lpstr>
      <vt:lpstr>The Encoder - Feature Extraction</vt:lpstr>
      <vt:lpstr>Data Preprocessing &amp; Tokenization</vt:lpstr>
      <vt:lpstr>The Decoder - LSTM Implementation</vt:lpstr>
      <vt:lpstr>Evaluation Metrics</vt:lpstr>
      <vt:lpstr>Implementation Challenges &amp; Optimization </vt:lpstr>
      <vt:lpstr>Project Demo - Karmatix Image Captioning</vt:lpstr>
      <vt:lpstr>Conclusion &amp; Future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472</cp:revision>
  <dcterms:modified xsi:type="dcterms:W3CDTF">2025-11-19T10:12:01Z</dcterms:modified>
</cp:coreProperties>
</file>